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759" r:id="rId2"/>
    <p:sldId id="895" r:id="rId3"/>
    <p:sldId id="885" r:id="rId4"/>
    <p:sldId id="893" r:id="rId5"/>
    <p:sldId id="859" r:id="rId6"/>
    <p:sldId id="904" r:id="rId7"/>
    <p:sldId id="857" r:id="rId8"/>
    <p:sldId id="845" r:id="rId9"/>
    <p:sldId id="905" r:id="rId10"/>
    <p:sldId id="311" r:id="rId11"/>
  </p:sldIdLst>
  <p:sldSz cx="9144000" cy="6858000" type="screen4x3"/>
  <p:notesSz cx="6797675" cy="9928225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an Jau" initials="JAS" lastIdx="1" clrIdx="0">
    <p:extLst>
      <p:ext uri="{19B8F6BF-5375-455C-9EA6-DF929625EA0E}">
        <p15:presenceInfo xmlns:p15="http://schemas.microsoft.com/office/powerpoint/2012/main" userId="Stephan Ja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292929"/>
    <a:srgbClr val="E8E8F8"/>
    <a:srgbClr val="FFFFFF"/>
    <a:srgbClr val="00EE00"/>
    <a:srgbClr val="ECE5B2"/>
    <a:srgbClr val="FFFF99"/>
    <a:srgbClr val="99FF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560" autoAdjust="0"/>
  </p:normalViewPr>
  <p:slideViewPr>
    <p:cSldViewPr snapToGrid="0">
      <p:cViewPr varScale="1">
        <p:scale>
          <a:sx n="104" d="100"/>
          <a:sy n="104" d="100"/>
        </p:scale>
        <p:origin x="1872" y="114"/>
      </p:cViewPr>
      <p:guideLst>
        <p:guide orient="horz" pos="123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736" y="3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80" rIns="91559" bIns="4578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899" y="0"/>
            <a:ext cx="294618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80" rIns="91559" bIns="4578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223"/>
            <a:ext cx="294618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80" rIns="91559" bIns="4578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899" y="9430223"/>
            <a:ext cx="294618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80" rIns="91559" bIns="4578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DC8EF00-D6F4-4DBA-BC45-2ADFE356493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12098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80" rIns="91559" bIns="4578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99" y="0"/>
            <a:ext cx="294618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80" rIns="91559" bIns="4578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80" rIns="91559" bIns="45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Textmasterformate durch Klicken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223"/>
            <a:ext cx="294618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80" rIns="91559" bIns="4578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99" y="9430223"/>
            <a:ext cx="294618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9" tIns="45780" rIns="91559" bIns="4578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D9C1B1A-EAC1-4881-A6BE-CB3EA02A568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06415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C1B1A-EAC1-4881-A6BE-CB3EA02A5683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2507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9C1B1A-EAC1-4881-A6BE-CB3EA02A5683}" type="slidenum">
              <a:rPr lang="de-CH" smtClean="0"/>
              <a:pPr>
                <a:defRPr/>
              </a:pPr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35018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" descr="Logo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7575" y="358775"/>
            <a:ext cx="1997075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mt_Org"/>
          <p:cNvSpPr txBox="1">
            <a:spLocks noChangeArrowheads="1"/>
          </p:cNvSpPr>
          <p:nvPr/>
        </p:nvSpPr>
        <p:spPr bwMode="auto">
          <a:xfrm>
            <a:off x="4476750" y="315913"/>
            <a:ext cx="429101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105000"/>
              </a:lnSpc>
              <a:defRPr/>
            </a:pPr>
            <a:r>
              <a:rPr lang="de-CH" sz="800" dirty="0">
                <a:solidFill>
                  <a:srgbClr val="000000"/>
                </a:solidFill>
              </a:rPr>
              <a:t>Eidgenössisches Justiz- und Polizeidepartement EJPD</a:t>
            </a:r>
          </a:p>
          <a:p>
            <a:pPr>
              <a:lnSpc>
                <a:spcPct val="105000"/>
              </a:lnSpc>
              <a:defRPr/>
            </a:pPr>
            <a:r>
              <a:rPr lang="de-CH" sz="800" b="1" dirty="0">
                <a:solidFill>
                  <a:srgbClr val="000000"/>
                </a:solidFill>
              </a:rPr>
              <a:t>Bundesamt für Justiz BJ</a:t>
            </a:r>
          </a:p>
          <a:p>
            <a:pPr>
              <a:lnSpc>
                <a:spcPct val="105000"/>
              </a:lnSpc>
              <a:defRPr/>
            </a:pPr>
            <a:r>
              <a:rPr lang="de-CH" sz="800" dirty="0">
                <a:solidFill>
                  <a:srgbClr val="000000"/>
                </a:solidFill>
              </a:rPr>
              <a:t>Direktionsbereich Öffentliches Recht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9306AB-50A8-49D8-A13F-51267C06A7D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Gerader Verbinder 17"/>
          <p:cNvCxnSpPr/>
          <p:nvPr userDrawn="1"/>
        </p:nvCxnSpPr>
        <p:spPr bwMode="auto">
          <a:xfrm flipV="1">
            <a:off x="4883200" y="9887808"/>
            <a:ext cx="9137600" cy="159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>
          <a:xfrm>
            <a:off x="1050888" y="1449388"/>
            <a:ext cx="7741444" cy="4526612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21FFDD-132D-4B5B-AD6B-BCC06A41D26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82050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bereich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057275"/>
            <a:ext cx="7558088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en-US"/>
              <a:t>Titelmasterformat durch Klicken bearbeiten</a:t>
            </a:r>
          </a:p>
        </p:txBody>
      </p:sp>
      <p:sp>
        <p:nvSpPr>
          <p:cNvPr id="1027" name="Objektbereich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2133600"/>
            <a:ext cx="7558088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en-US"/>
              <a:t>Textmasterformate durch Klicken bearbeiten</a:t>
            </a:r>
          </a:p>
          <a:p>
            <a:pPr lvl="1"/>
            <a:r>
              <a:rPr lang="de-CH" altLang="en-US"/>
              <a:t>Zweite Ebene</a:t>
            </a:r>
          </a:p>
          <a:p>
            <a:pPr lvl="2"/>
            <a:r>
              <a:rPr lang="de-CH" altLang="en-US"/>
              <a:t>Dritte Ebene</a:t>
            </a:r>
          </a:p>
          <a:p>
            <a:pPr lvl="3"/>
            <a:r>
              <a:rPr lang="de-CH" altLang="en-US"/>
              <a:t>Vierte Ebene</a:t>
            </a:r>
          </a:p>
          <a:p>
            <a:pPr lvl="4"/>
            <a:r>
              <a:rPr lang="de-CH" altLang="en-US"/>
              <a:t>Fünfte Ebene</a:t>
            </a:r>
          </a:p>
          <a:p>
            <a:pPr lvl="4"/>
            <a:endParaRPr lang="de-CH" altLang="en-US"/>
          </a:p>
        </p:txBody>
      </p:sp>
      <p:pic>
        <p:nvPicPr>
          <p:cNvPr id="1028" name="Logo2" descr="Logo_co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7575" y="358775"/>
            <a:ext cx="1997075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Amt_Org2"/>
          <p:cNvSpPr txBox="1">
            <a:spLocks noChangeArrowheads="1"/>
          </p:cNvSpPr>
          <p:nvPr/>
        </p:nvSpPr>
        <p:spPr bwMode="auto">
          <a:xfrm>
            <a:off x="4476750" y="315913"/>
            <a:ext cx="429101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105000"/>
              </a:lnSpc>
              <a:defRPr/>
            </a:pPr>
            <a:r>
              <a:rPr lang="de-CH" sz="800" dirty="0">
                <a:solidFill>
                  <a:srgbClr val="000000"/>
                </a:solidFill>
              </a:rPr>
              <a:t>Eidgenössisches Justiz- und Polizeidepartement EJPD</a:t>
            </a:r>
          </a:p>
          <a:p>
            <a:pPr>
              <a:lnSpc>
                <a:spcPct val="105000"/>
              </a:lnSpc>
              <a:defRPr/>
            </a:pPr>
            <a:r>
              <a:rPr lang="de-CH" sz="800" b="1" dirty="0">
                <a:solidFill>
                  <a:srgbClr val="000000"/>
                </a:solidFill>
              </a:rPr>
              <a:t>Bundesamt für Justiz BJ</a:t>
            </a:r>
          </a:p>
          <a:p>
            <a:pPr>
              <a:lnSpc>
                <a:spcPct val="105000"/>
              </a:lnSpc>
              <a:defRPr/>
            </a:pPr>
            <a:r>
              <a:rPr lang="de-CH" sz="800" dirty="0">
                <a:solidFill>
                  <a:srgbClr val="000000"/>
                </a:solidFill>
              </a:rPr>
              <a:t>Direktionsbereich Öffentliches Recht</a:t>
            </a:r>
          </a:p>
        </p:txBody>
      </p:sp>
      <p:sp>
        <p:nvSpPr>
          <p:cNvPr id="1036" name="Seite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5000"/>
              </a:lnSpc>
              <a:defRPr sz="900" smtClean="0"/>
            </a:lvl1pPr>
          </a:lstStyle>
          <a:p>
            <a:pPr>
              <a:defRPr/>
            </a:pPr>
            <a:fld id="{CF9A5851-BC80-4204-8111-39B6118716D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  <p:sp>
        <p:nvSpPr>
          <p:cNvPr id="1037" name="Fusslinie"/>
          <p:cNvSpPr>
            <a:spLocks noChangeShapeType="1"/>
          </p:cNvSpPr>
          <p:nvPr/>
        </p:nvSpPr>
        <p:spPr bwMode="auto">
          <a:xfrm flipH="1">
            <a:off x="1284288" y="6164263"/>
            <a:ext cx="7504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9" name="Amt_Org2"/>
          <p:cNvSpPr txBox="1">
            <a:spLocks noChangeArrowheads="1"/>
          </p:cNvSpPr>
          <p:nvPr userDrawn="1"/>
        </p:nvSpPr>
        <p:spPr bwMode="auto">
          <a:xfrm>
            <a:off x="1187450" y="6164264"/>
            <a:ext cx="60764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de-CH" sz="900" b="1" dirty="0"/>
              <a:t>Verein eJustice.ch  |  Bundesgesetz über die Plattformen für die elektronische Kommunikation in der Justiz</a:t>
            </a:r>
          </a:p>
          <a:p>
            <a:pPr>
              <a:defRPr/>
            </a:pPr>
            <a:r>
              <a:rPr lang="de-CH" sz="900" b="0" dirty="0"/>
              <a:t>Stephan Jau  |  Bern  |  12. November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latform.train.justitia.swis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el"/>
          <p:cNvSpPr>
            <a:spLocks noGrp="1" noChangeArrowheads="1"/>
          </p:cNvSpPr>
          <p:nvPr>
            <p:ph type="ctrTitle" idx="4294967295"/>
          </p:nvPr>
        </p:nvSpPr>
        <p:spPr>
          <a:xfrm>
            <a:off x="1187450" y="1253939"/>
            <a:ext cx="7558088" cy="2357438"/>
          </a:xfrm>
          <a:solidFill>
            <a:srgbClr val="FFFFFF"/>
          </a:solidFill>
        </p:spPr>
        <p:txBody>
          <a:bodyPr/>
          <a:lstStyle/>
          <a:p>
            <a:pPr>
              <a:spcBef>
                <a:spcPts val="0"/>
              </a:spcBef>
            </a:pPr>
            <a:r>
              <a:rPr lang="de-CH" sz="4000" dirty="0"/>
              <a:t>Bundesgesetz über die Plattformen für die elektronische </a:t>
            </a:r>
            <a:r>
              <a:rPr lang="de-CH" sz="4000" dirty="0" err="1"/>
              <a:t>Kommuni</a:t>
            </a:r>
            <a:r>
              <a:rPr lang="de-CH" sz="4000" dirty="0"/>
              <a:t>-kation in der Justiz (BEKJ)</a:t>
            </a:r>
            <a:br>
              <a:rPr lang="de-CH" sz="4000" dirty="0"/>
            </a:br>
            <a:br>
              <a:rPr lang="de-CH" sz="4000" dirty="0"/>
            </a:br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25603" name="Untertitel"/>
          <p:cNvSpPr>
            <a:spLocks noGrp="1" noChangeArrowheads="1"/>
          </p:cNvSpPr>
          <p:nvPr>
            <p:ph type="subTitle" idx="4294967295"/>
          </p:nvPr>
        </p:nvSpPr>
        <p:spPr>
          <a:xfrm>
            <a:off x="1187450" y="5156200"/>
            <a:ext cx="7754938" cy="619125"/>
          </a:xfrm>
          <a:solidFill>
            <a:srgbClr val="FFFFFF"/>
          </a:solidFill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de-CH" sz="3200" dirty="0"/>
              <a:t>12. November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685800" eaLnBrk="0" hangingPunct="0">
              <a:lnSpc>
                <a:spcPct val="100000"/>
              </a:lnSpc>
              <a:defRPr/>
            </a:pPr>
            <a:fld id="{7D21FFDD-132D-4B5B-AD6B-BCC06A41D268}" type="slidenum">
              <a:rPr lang="de-CH" sz="675">
                <a:solidFill>
                  <a:prstClr val="black"/>
                </a:solidFill>
                <a:latin typeface="Arial"/>
              </a:rPr>
              <a:pPr defTabSz="685800" eaLnBrk="0" hangingPunct="0">
                <a:lnSpc>
                  <a:spcPct val="100000"/>
                </a:lnSpc>
                <a:defRPr/>
              </a:pPr>
              <a:t>10</a:t>
            </a:fld>
            <a:endParaRPr lang="de-CH" sz="675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50888" y="1088603"/>
            <a:ext cx="5276171" cy="675000"/>
          </a:xfrm>
        </p:spPr>
        <p:txBody>
          <a:bodyPr/>
          <a:lstStyle/>
          <a:p>
            <a:r>
              <a:rPr lang="de-CH" dirty="0"/>
              <a:t>Fragen und Diskussion</a:t>
            </a:r>
          </a:p>
        </p:txBody>
      </p:sp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1099852" y="1742808"/>
            <a:ext cx="4680632" cy="3585806"/>
            <a:chOff x="2110" y="739"/>
            <a:chExt cx="3754" cy="2948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>
              <a:off x="2110" y="739"/>
              <a:ext cx="3754" cy="29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3310" y="1942"/>
              <a:ext cx="1353" cy="1085"/>
            </a:xfrm>
            <a:custGeom>
              <a:avLst/>
              <a:gdLst>
                <a:gd name="T0" fmla="*/ 1156 w 1277"/>
                <a:gd name="T1" fmla="*/ 859 h 1023"/>
                <a:gd name="T2" fmla="*/ 1270 w 1277"/>
                <a:gd name="T3" fmla="*/ 836 h 1023"/>
                <a:gd name="T4" fmla="*/ 1150 w 1277"/>
                <a:gd name="T5" fmla="*/ 960 h 1023"/>
                <a:gd name="T6" fmla="*/ 1058 w 1277"/>
                <a:gd name="T7" fmla="*/ 999 h 1023"/>
                <a:gd name="T8" fmla="*/ 935 w 1277"/>
                <a:gd name="T9" fmla="*/ 1001 h 1023"/>
                <a:gd name="T10" fmla="*/ 491 w 1277"/>
                <a:gd name="T11" fmla="*/ 863 h 1023"/>
                <a:gd name="T12" fmla="*/ 125 w 1277"/>
                <a:gd name="T13" fmla="*/ 843 h 1023"/>
                <a:gd name="T14" fmla="*/ 48 w 1277"/>
                <a:gd name="T15" fmla="*/ 871 h 1023"/>
                <a:gd name="T16" fmla="*/ 8 w 1277"/>
                <a:gd name="T17" fmla="*/ 829 h 1023"/>
                <a:gd name="T18" fmla="*/ 35 w 1277"/>
                <a:gd name="T19" fmla="*/ 806 h 1023"/>
                <a:gd name="T20" fmla="*/ 30 w 1277"/>
                <a:gd name="T21" fmla="*/ 634 h 1023"/>
                <a:gd name="T22" fmla="*/ 15 w 1277"/>
                <a:gd name="T23" fmla="*/ 337 h 1023"/>
                <a:gd name="T24" fmla="*/ 1 w 1277"/>
                <a:gd name="T25" fmla="*/ 54 h 1023"/>
                <a:gd name="T26" fmla="*/ 29 w 1277"/>
                <a:gd name="T27" fmla="*/ 1 h 1023"/>
                <a:gd name="T28" fmla="*/ 225 w 1277"/>
                <a:gd name="T29" fmla="*/ 3 h 1023"/>
                <a:gd name="T30" fmla="*/ 664 w 1277"/>
                <a:gd name="T31" fmla="*/ 12 h 1023"/>
                <a:gd name="T32" fmla="*/ 684 w 1277"/>
                <a:gd name="T33" fmla="*/ 163 h 1023"/>
                <a:gd name="T34" fmla="*/ 676 w 1277"/>
                <a:gd name="T35" fmla="*/ 700 h 1023"/>
                <a:gd name="T36" fmla="*/ 695 w 1277"/>
                <a:gd name="T37" fmla="*/ 810 h 1023"/>
                <a:gd name="T38" fmla="*/ 695 w 1277"/>
                <a:gd name="T39" fmla="*/ 841 h 1023"/>
                <a:gd name="T40" fmla="*/ 510 w 1277"/>
                <a:gd name="T41" fmla="*/ 843 h 1023"/>
                <a:gd name="T42" fmla="*/ 795 w 1277"/>
                <a:gd name="T43" fmla="*/ 975 h 1023"/>
                <a:gd name="T44" fmla="*/ 1080 w 1277"/>
                <a:gd name="T45" fmla="*/ 923 h 1023"/>
                <a:gd name="T46" fmla="*/ 416 w 1277"/>
                <a:gd name="T47" fmla="*/ 737 h 1023"/>
                <a:gd name="T48" fmla="*/ 458 w 1277"/>
                <a:gd name="T49" fmla="*/ 782 h 1023"/>
                <a:gd name="T50" fmla="*/ 585 w 1277"/>
                <a:gd name="T51" fmla="*/ 810 h 1023"/>
                <a:gd name="T52" fmla="*/ 631 w 1277"/>
                <a:gd name="T53" fmla="*/ 480 h 1023"/>
                <a:gd name="T54" fmla="*/ 638 w 1277"/>
                <a:gd name="T55" fmla="*/ 46 h 1023"/>
                <a:gd name="T56" fmla="*/ 56 w 1277"/>
                <a:gd name="T57" fmla="*/ 74 h 1023"/>
                <a:gd name="T58" fmla="*/ 73 w 1277"/>
                <a:gd name="T59" fmla="*/ 348 h 1023"/>
                <a:gd name="T60" fmla="*/ 116 w 1277"/>
                <a:gd name="T61" fmla="*/ 810 h 1023"/>
                <a:gd name="T62" fmla="*/ 452 w 1277"/>
                <a:gd name="T63" fmla="*/ 806 h 1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7" h="1023">
                  <a:moveTo>
                    <a:pt x="1011" y="898"/>
                  </a:moveTo>
                  <a:cubicBezTo>
                    <a:pt x="1061" y="885"/>
                    <a:pt x="1109" y="873"/>
                    <a:pt x="1156" y="859"/>
                  </a:cubicBezTo>
                  <a:cubicBezTo>
                    <a:pt x="1186" y="851"/>
                    <a:pt x="1215" y="840"/>
                    <a:pt x="1244" y="829"/>
                  </a:cubicBezTo>
                  <a:cubicBezTo>
                    <a:pt x="1255" y="825"/>
                    <a:pt x="1263" y="824"/>
                    <a:pt x="1270" y="836"/>
                  </a:cubicBezTo>
                  <a:cubicBezTo>
                    <a:pt x="1277" y="848"/>
                    <a:pt x="1270" y="853"/>
                    <a:pt x="1261" y="860"/>
                  </a:cubicBezTo>
                  <a:cubicBezTo>
                    <a:pt x="1224" y="893"/>
                    <a:pt x="1187" y="926"/>
                    <a:pt x="1150" y="960"/>
                  </a:cubicBezTo>
                  <a:cubicBezTo>
                    <a:pt x="1129" y="980"/>
                    <a:pt x="1109" y="1001"/>
                    <a:pt x="1087" y="1023"/>
                  </a:cubicBezTo>
                  <a:cubicBezTo>
                    <a:pt x="1075" y="1013"/>
                    <a:pt x="1066" y="1005"/>
                    <a:pt x="1058" y="999"/>
                  </a:cubicBezTo>
                  <a:cubicBezTo>
                    <a:pt x="1074" y="982"/>
                    <a:pt x="1087" y="969"/>
                    <a:pt x="1099" y="955"/>
                  </a:cubicBezTo>
                  <a:cubicBezTo>
                    <a:pt x="1044" y="971"/>
                    <a:pt x="990" y="990"/>
                    <a:pt x="935" y="1001"/>
                  </a:cubicBezTo>
                  <a:cubicBezTo>
                    <a:pt x="836" y="1021"/>
                    <a:pt x="737" y="1017"/>
                    <a:pt x="641" y="979"/>
                  </a:cubicBezTo>
                  <a:cubicBezTo>
                    <a:pt x="580" y="955"/>
                    <a:pt x="531" y="914"/>
                    <a:pt x="491" y="863"/>
                  </a:cubicBezTo>
                  <a:cubicBezTo>
                    <a:pt x="479" y="849"/>
                    <a:pt x="469" y="842"/>
                    <a:pt x="451" y="842"/>
                  </a:cubicBezTo>
                  <a:cubicBezTo>
                    <a:pt x="342" y="843"/>
                    <a:pt x="234" y="842"/>
                    <a:pt x="125" y="843"/>
                  </a:cubicBezTo>
                  <a:cubicBezTo>
                    <a:pt x="116" y="843"/>
                    <a:pt x="106" y="850"/>
                    <a:pt x="97" y="854"/>
                  </a:cubicBezTo>
                  <a:cubicBezTo>
                    <a:pt x="81" y="860"/>
                    <a:pt x="65" y="865"/>
                    <a:pt x="48" y="871"/>
                  </a:cubicBezTo>
                  <a:cubicBezTo>
                    <a:pt x="41" y="856"/>
                    <a:pt x="38" y="840"/>
                    <a:pt x="17" y="841"/>
                  </a:cubicBezTo>
                  <a:cubicBezTo>
                    <a:pt x="14" y="841"/>
                    <a:pt x="8" y="833"/>
                    <a:pt x="8" y="829"/>
                  </a:cubicBezTo>
                  <a:cubicBezTo>
                    <a:pt x="8" y="823"/>
                    <a:pt x="11" y="816"/>
                    <a:pt x="15" y="812"/>
                  </a:cubicBezTo>
                  <a:cubicBezTo>
                    <a:pt x="19" y="808"/>
                    <a:pt x="26" y="808"/>
                    <a:pt x="35" y="806"/>
                  </a:cubicBezTo>
                  <a:cubicBezTo>
                    <a:pt x="35" y="785"/>
                    <a:pt x="36" y="766"/>
                    <a:pt x="35" y="746"/>
                  </a:cubicBezTo>
                  <a:cubicBezTo>
                    <a:pt x="34" y="709"/>
                    <a:pt x="32" y="671"/>
                    <a:pt x="30" y="634"/>
                  </a:cubicBezTo>
                  <a:cubicBezTo>
                    <a:pt x="27" y="585"/>
                    <a:pt x="22" y="535"/>
                    <a:pt x="19" y="485"/>
                  </a:cubicBezTo>
                  <a:cubicBezTo>
                    <a:pt x="16" y="436"/>
                    <a:pt x="16" y="387"/>
                    <a:pt x="15" y="337"/>
                  </a:cubicBezTo>
                  <a:cubicBezTo>
                    <a:pt x="14" y="302"/>
                    <a:pt x="14" y="267"/>
                    <a:pt x="12" y="232"/>
                  </a:cubicBezTo>
                  <a:cubicBezTo>
                    <a:pt x="9" y="173"/>
                    <a:pt x="5" y="113"/>
                    <a:pt x="1" y="54"/>
                  </a:cubicBezTo>
                  <a:cubicBezTo>
                    <a:pt x="1" y="46"/>
                    <a:pt x="0" y="38"/>
                    <a:pt x="0" y="30"/>
                  </a:cubicBezTo>
                  <a:cubicBezTo>
                    <a:pt x="0" y="11"/>
                    <a:pt x="8" y="0"/>
                    <a:pt x="29" y="1"/>
                  </a:cubicBezTo>
                  <a:cubicBezTo>
                    <a:pt x="44" y="1"/>
                    <a:pt x="59" y="2"/>
                    <a:pt x="74" y="2"/>
                  </a:cubicBezTo>
                  <a:cubicBezTo>
                    <a:pt x="124" y="3"/>
                    <a:pt x="175" y="2"/>
                    <a:pt x="225" y="3"/>
                  </a:cubicBezTo>
                  <a:cubicBezTo>
                    <a:pt x="348" y="6"/>
                    <a:pt x="472" y="9"/>
                    <a:pt x="596" y="12"/>
                  </a:cubicBezTo>
                  <a:cubicBezTo>
                    <a:pt x="619" y="12"/>
                    <a:pt x="642" y="10"/>
                    <a:pt x="664" y="12"/>
                  </a:cubicBezTo>
                  <a:cubicBezTo>
                    <a:pt x="691" y="15"/>
                    <a:pt x="697" y="21"/>
                    <a:pt x="695" y="47"/>
                  </a:cubicBezTo>
                  <a:cubicBezTo>
                    <a:pt x="693" y="86"/>
                    <a:pt x="688" y="124"/>
                    <a:pt x="684" y="163"/>
                  </a:cubicBezTo>
                  <a:cubicBezTo>
                    <a:pt x="683" y="179"/>
                    <a:pt x="683" y="195"/>
                    <a:pt x="683" y="211"/>
                  </a:cubicBezTo>
                  <a:cubicBezTo>
                    <a:pt x="681" y="374"/>
                    <a:pt x="679" y="537"/>
                    <a:pt x="676" y="700"/>
                  </a:cubicBezTo>
                  <a:cubicBezTo>
                    <a:pt x="676" y="735"/>
                    <a:pt x="673" y="769"/>
                    <a:pt x="671" y="805"/>
                  </a:cubicBezTo>
                  <a:cubicBezTo>
                    <a:pt x="682" y="807"/>
                    <a:pt x="689" y="807"/>
                    <a:pt x="695" y="810"/>
                  </a:cubicBezTo>
                  <a:cubicBezTo>
                    <a:pt x="702" y="814"/>
                    <a:pt x="706" y="821"/>
                    <a:pt x="712" y="826"/>
                  </a:cubicBezTo>
                  <a:cubicBezTo>
                    <a:pt x="706" y="831"/>
                    <a:pt x="701" y="841"/>
                    <a:pt x="695" y="841"/>
                  </a:cubicBezTo>
                  <a:cubicBezTo>
                    <a:pt x="677" y="844"/>
                    <a:pt x="659" y="843"/>
                    <a:pt x="641" y="843"/>
                  </a:cubicBezTo>
                  <a:cubicBezTo>
                    <a:pt x="599" y="843"/>
                    <a:pt x="557" y="843"/>
                    <a:pt x="510" y="843"/>
                  </a:cubicBezTo>
                  <a:cubicBezTo>
                    <a:pt x="522" y="870"/>
                    <a:pt x="543" y="884"/>
                    <a:pt x="562" y="899"/>
                  </a:cubicBezTo>
                  <a:cubicBezTo>
                    <a:pt x="630" y="951"/>
                    <a:pt x="709" y="973"/>
                    <a:pt x="795" y="975"/>
                  </a:cubicBezTo>
                  <a:cubicBezTo>
                    <a:pt x="881" y="977"/>
                    <a:pt x="964" y="966"/>
                    <a:pt x="1044" y="937"/>
                  </a:cubicBezTo>
                  <a:cubicBezTo>
                    <a:pt x="1054" y="933"/>
                    <a:pt x="1064" y="929"/>
                    <a:pt x="1080" y="923"/>
                  </a:cubicBezTo>
                  <a:cubicBezTo>
                    <a:pt x="1028" y="925"/>
                    <a:pt x="1028" y="925"/>
                    <a:pt x="1011" y="898"/>
                  </a:cubicBezTo>
                  <a:close/>
                  <a:moveTo>
                    <a:pt x="416" y="737"/>
                  </a:moveTo>
                  <a:cubicBezTo>
                    <a:pt x="419" y="735"/>
                    <a:pt x="422" y="734"/>
                    <a:pt x="425" y="732"/>
                  </a:cubicBezTo>
                  <a:cubicBezTo>
                    <a:pt x="447" y="741"/>
                    <a:pt x="449" y="765"/>
                    <a:pt x="458" y="782"/>
                  </a:cubicBezTo>
                  <a:cubicBezTo>
                    <a:pt x="468" y="802"/>
                    <a:pt x="482" y="811"/>
                    <a:pt x="504" y="810"/>
                  </a:cubicBezTo>
                  <a:cubicBezTo>
                    <a:pt x="531" y="809"/>
                    <a:pt x="558" y="810"/>
                    <a:pt x="585" y="810"/>
                  </a:cubicBezTo>
                  <a:cubicBezTo>
                    <a:pt x="615" y="809"/>
                    <a:pt x="614" y="809"/>
                    <a:pt x="618" y="780"/>
                  </a:cubicBezTo>
                  <a:cubicBezTo>
                    <a:pt x="630" y="681"/>
                    <a:pt x="622" y="581"/>
                    <a:pt x="631" y="480"/>
                  </a:cubicBezTo>
                  <a:cubicBezTo>
                    <a:pt x="643" y="348"/>
                    <a:pt x="638" y="214"/>
                    <a:pt x="640" y="81"/>
                  </a:cubicBezTo>
                  <a:cubicBezTo>
                    <a:pt x="640" y="70"/>
                    <a:pt x="639" y="59"/>
                    <a:pt x="638" y="46"/>
                  </a:cubicBezTo>
                  <a:cubicBezTo>
                    <a:pt x="443" y="44"/>
                    <a:pt x="251" y="33"/>
                    <a:pt x="55" y="41"/>
                  </a:cubicBezTo>
                  <a:cubicBezTo>
                    <a:pt x="55" y="54"/>
                    <a:pt x="55" y="64"/>
                    <a:pt x="56" y="74"/>
                  </a:cubicBezTo>
                  <a:cubicBezTo>
                    <a:pt x="58" y="101"/>
                    <a:pt x="62" y="129"/>
                    <a:pt x="63" y="156"/>
                  </a:cubicBezTo>
                  <a:cubicBezTo>
                    <a:pt x="67" y="220"/>
                    <a:pt x="71" y="284"/>
                    <a:pt x="73" y="348"/>
                  </a:cubicBezTo>
                  <a:cubicBezTo>
                    <a:pt x="78" y="492"/>
                    <a:pt x="81" y="635"/>
                    <a:pt x="85" y="779"/>
                  </a:cubicBezTo>
                  <a:cubicBezTo>
                    <a:pt x="86" y="809"/>
                    <a:pt x="87" y="810"/>
                    <a:pt x="116" y="810"/>
                  </a:cubicBezTo>
                  <a:cubicBezTo>
                    <a:pt x="220" y="810"/>
                    <a:pt x="323" y="810"/>
                    <a:pt x="427" y="810"/>
                  </a:cubicBezTo>
                  <a:cubicBezTo>
                    <a:pt x="434" y="810"/>
                    <a:pt x="442" y="808"/>
                    <a:pt x="452" y="806"/>
                  </a:cubicBezTo>
                  <a:cubicBezTo>
                    <a:pt x="439" y="781"/>
                    <a:pt x="427" y="759"/>
                    <a:pt x="416" y="737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4517" y="2105"/>
              <a:ext cx="1271" cy="864"/>
            </a:xfrm>
            <a:custGeom>
              <a:avLst/>
              <a:gdLst>
                <a:gd name="T0" fmla="*/ 1149 w 1199"/>
                <a:gd name="T1" fmla="*/ 505 h 815"/>
                <a:gd name="T2" fmla="*/ 1199 w 1199"/>
                <a:gd name="T3" fmla="*/ 529 h 815"/>
                <a:gd name="T4" fmla="*/ 1197 w 1199"/>
                <a:gd name="T5" fmla="*/ 535 h 815"/>
                <a:gd name="T6" fmla="*/ 1175 w 1199"/>
                <a:gd name="T7" fmla="*/ 529 h 815"/>
                <a:gd name="T8" fmla="*/ 1124 w 1199"/>
                <a:gd name="T9" fmla="*/ 550 h 815"/>
                <a:gd name="T10" fmla="*/ 948 w 1199"/>
                <a:gd name="T11" fmla="*/ 728 h 815"/>
                <a:gd name="T12" fmla="*/ 606 w 1199"/>
                <a:gd name="T13" fmla="*/ 808 h 815"/>
                <a:gd name="T14" fmla="*/ 179 w 1199"/>
                <a:gd name="T15" fmla="*/ 677 h 815"/>
                <a:gd name="T16" fmla="*/ 32 w 1199"/>
                <a:gd name="T17" fmla="*/ 507 h 815"/>
                <a:gd name="T18" fmla="*/ 21 w 1199"/>
                <a:gd name="T19" fmla="*/ 331 h 815"/>
                <a:gd name="T20" fmla="*/ 119 w 1199"/>
                <a:gd name="T21" fmla="*/ 178 h 815"/>
                <a:gd name="T22" fmla="*/ 188 w 1199"/>
                <a:gd name="T23" fmla="*/ 125 h 815"/>
                <a:gd name="T24" fmla="*/ 298 w 1199"/>
                <a:gd name="T25" fmla="*/ 77 h 815"/>
                <a:gd name="T26" fmla="*/ 484 w 1199"/>
                <a:gd name="T27" fmla="*/ 17 h 815"/>
                <a:gd name="T28" fmla="*/ 597 w 1199"/>
                <a:gd name="T29" fmla="*/ 3 h 815"/>
                <a:gd name="T30" fmla="*/ 1006 w 1199"/>
                <a:gd name="T31" fmla="*/ 114 h 815"/>
                <a:gd name="T32" fmla="*/ 1160 w 1199"/>
                <a:gd name="T33" fmla="*/ 363 h 815"/>
                <a:gd name="T34" fmla="*/ 1149 w 1199"/>
                <a:gd name="T35" fmla="*/ 505 h 815"/>
                <a:gd name="T36" fmla="*/ 827 w 1199"/>
                <a:gd name="T37" fmla="*/ 92 h 815"/>
                <a:gd name="T38" fmla="*/ 714 w 1199"/>
                <a:gd name="T39" fmla="*/ 82 h 815"/>
                <a:gd name="T40" fmla="*/ 546 w 1199"/>
                <a:gd name="T41" fmla="*/ 73 h 815"/>
                <a:gd name="T42" fmla="*/ 432 w 1199"/>
                <a:gd name="T43" fmla="*/ 85 h 815"/>
                <a:gd name="T44" fmla="*/ 291 w 1199"/>
                <a:gd name="T45" fmla="*/ 123 h 815"/>
                <a:gd name="T46" fmla="*/ 266 w 1199"/>
                <a:gd name="T47" fmla="*/ 128 h 815"/>
                <a:gd name="T48" fmla="*/ 240 w 1199"/>
                <a:gd name="T49" fmla="*/ 132 h 815"/>
                <a:gd name="T50" fmla="*/ 166 w 1199"/>
                <a:gd name="T51" fmla="*/ 171 h 815"/>
                <a:gd name="T52" fmla="*/ 61 w 1199"/>
                <a:gd name="T53" fmla="*/ 280 h 815"/>
                <a:gd name="T54" fmla="*/ 33 w 1199"/>
                <a:gd name="T55" fmla="*/ 477 h 815"/>
                <a:gd name="T56" fmla="*/ 154 w 1199"/>
                <a:gd name="T57" fmla="*/ 623 h 815"/>
                <a:gd name="T58" fmla="*/ 388 w 1199"/>
                <a:gd name="T59" fmla="*/ 735 h 815"/>
                <a:gd name="T60" fmla="*/ 761 w 1199"/>
                <a:gd name="T61" fmla="*/ 763 h 815"/>
                <a:gd name="T62" fmla="*/ 1074 w 1199"/>
                <a:gd name="T63" fmla="*/ 590 h 815"/>
                <a:gd name="T64" fmla="*/ 1123 w 1199"/>
                <a:gd name="T65" fmla="*/ 522 h 815"/>
                <a:gd name="T66" fmla="*/ 1048 w 1199"/>
                <a:gd name="T67" fmla="*/ 528 h 815"/>
                <a:gd name="T68" fmla="*/ 1060 w 1199"/>
                <a:gd name="T69" fmla="*/ 503 h 815"/>
                <a:gd name="T70" fmla="*/ 1114 w 1199"/>
                <a:gd name="T71" fmla="*/ 500 h 815"/>
                <a:gd name="T72" fmla="*/ 1142 w 1199"/>
                <a:gd name="T73" fmla="*/ 479 h 815"/>
                <a:gd name="T74" fmla="*/ 1069 w 1199"/>
                <a:gd name="T75" fmla="*/ 202 h 815"/>
                <a:gd name="T76" fmla="*/ 866 w 1199"/>
                <a:gd name="T77" fmla="*/ 78 h 815"/>
                <a:gd name="T78" fmla="*/ 827 w 1199"/>
                <a:gd name="T79" fmla="*/ 92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199" h="815">
                  <a:moveTo>
                    <a:pt x="1149" y="505"/>
                  </a:moveTo>
                  <a:cubicBezTo>
                    <a:pt x="1165" y="513"/>
                    <a:pt x="1182" y="521"/>
                    <a:pt x="1199" y="529"/>
                  </a:cubicBezTo>
                  <a:cubicBezTo>
                    <a:pt x="1198" y="531"/>
                    <a:pt x="1198" y="533"/>
                    <a:pt x="1197" y="535"/>
                  </a:cubicBezTo>
                  <a:cubicBezTo>
                    <a:pt x="1190" y="533"/>
                    <a:pt x="1183" y="531"/>
                    <a:pt x="1175" y="529"/>
                  </a:cubicBezTo>
                  <a:cubicBezTo>
                    <a:pt x="1148" y="520"/>
                    <a:pt x="1136" y="524"/>
                    <a:pt x="1124" y="550"/>
                  </a:cubicBezTo>
                  <a:cubicBezTo>
                    <a:pt x="1088" y="632"/>
                    <a:pt x="1022" y="685"/>
                    <a:pt x="948" y="728"/>
                  </a:cubicBezTo>
                  <a:cubicBezTo>
                    <a:pt x="843" y="790"/>
                    <a:pt x="727" y="815"/>
                    <a:pt x="606" y="808"/>
                  </a:cubicBezTo>
                  <a:cubicBezTo>
                    <a:pt x="454" y="799"/>
                    <a:pt x="308" y="762"/>
                    <a:pt x="179" y="677"/>
                  </a:cubicBezTo>
                  <a:cubicBezTo>
                    <a:pt x="115" y="635"/>
                    <a:pt x="63" y="582"/>
                    <a:pt x="32" y="507"/>
                  </a:cubicBezTo>
                  <a:cubicBezTo>
                    <a:pt x="8" y="448"/>
                    <a:pt x="4" y="390"/>
                    <a:pt x="21" y="331"/>
                  </a:cubicBezTo>
                  <a:cubicBezTo>
                    <a:pt x="38" y="272"/>
                    <a:pt x="66" y="216"/>
                    <a:pt x="119" y="178"/>
                  </a:cubicBezTo>
                  <a:cubicBezTo>
                    <a:pt x="143" y="161"/>
                    <a:pt x="163" y="139"/>
                    <a:pt x="188" y="125"/>
                  </a:cubicBezTo>
                  <a:cubicBezTo>
                    <a:pt x="223" y="106"/>
                    <a:pt x="260" y="91"/>
                    <a:pt x="298" y="77"/>
                  </a:cubicBezTo>
                  <a:cubicBezTo>
                    <a:pt x="359" y="55"/>
                    <a:pt x="421" y="33"/>
                    <a:pt x="484" y="17"/>
                  </a:cubicBezTo>
                  <a:cubicBezTo>
                    <a:pt x="520" y="7"/>
                    <a:pt x="559" y="3"/>
                    <a:pt x="597" y="3"/>
                  </a:cubicBezTo>
                  <a:cubicBezTo>
                    <a:pt x="744" y="0"/>
                    <a:pt x="883" y="33"/>
                    <a:pt x="1006" y="114"/>
                  </a:cubicBezTo>
                  <a:cubicBezTo>
                    <a:pt x="1094" y="173"/>
                    <a:pt x="1149" y="253"/>
                    <a:pt x="1160" y="363"/>
                  </a:cubicBezTo>
                  <a:cubicBezTo>
                    <a:pt x="1165" y="412"/>
                    <a:pt x="1150" y="457"/>
                    <a:pt x="1149" y="505"/>
                  </a:cubicBezTo>
                  <a:close/>
                  <a:moveTo>
                    <a:pt x="827" y="92"/>
                  </a:moveTo>
                  <a:cubicBezTo>
                    <a:pt x="788" y="89"/>
                    <a:pt x="751" y="84"/>
                    <a:pt x="714" y="82"/>
                  </a:cubicBezTo>
                  <a:cubicBezTo>
                    <a:pt x="658" y="78"/>
                    <a:pt x="602" y="73"/>
                    <a:pt x="546" y="73"/>
                  </a:cubicBezTo>
                  <a:cubicBezTo>
                    <a:pt x="508" y="73"/>
                    <a:pt x="470" y="79"/>
                    <a:pt x="432" y="85"/>
                  </a:cubicBezTo>
                  <a:cubicBezTo>
                    <a:pt x="384" y="92"/>
                    <a:pt x="334" y="92"/>
                    <a:pt x="291" y="123"/>
                  </a:cubicBezTo>
                  <a:cubicBezTo>
                    <a:pt x="285" y="127"/>
                    <a:pt x="274" y="127"/>
                    <a:pt x="266" y="128"/>
                  </a:cubicBezTo>
                  <a:cubicBezTo>
                    <a:pt x="257" y="129"/>
                    <a:pt x="248" y="128"/>
                    <a:pt x="240" y="132"/>
                  </a:cubicBezTo>
                  <a:cubicBezTo>
                    <a:pt x="215" y="144"/>
                    <a:pt x="189" y="156"/>
                    <a:pt x="166" y="171"/>
                  </a:cubicBezTo>
                  <a:cubicBezTo>
                    <a:pt x="123" y="199"/>
                    <a:pt x="86" y="234"/>
                    <a:pt x="61" y="280"/>
                  </a:cubicBezTo>
                  <a:cubicBezTo>
                    <a:pt x="26" y="341"/>
                    <a:pt x="0" y="402"/>
                    <a:pt x="33" y="477"/>
                  </a:cubicBezTo>
                  <a:cubicBezTo>
                    <a:pt x="60" y="539"/>
                    <a:pt x="102" y="584"/>
                    <a:pt x="154" y="623"/>
                  </a:cubicBezTo>
                  <a:cubicBezTo>
                    <a:pt x="224" y="676"/>
                    <a:pt x="304" y="711"/>
                    <a:pt x="388" y="735"/>
                  </a:cubicBezTo>
                  <a:cubicBezTo>
                    <a:pt x="511" y="770"/>
                    <a:pt x="635" y="784"/>
                    <a:pt x="761" y="763"/>
                  </a:cubicBezTo>
                  <a:cubicBezTo>
                    <a:pt x="885" y="741"/>
                    <a:pt x="990" y="683"/>
                    <a:pt x="1074" y="590"/>
                  </a:cubicBezTo>
                  <a:cubicBezTo>
                    <a:pt x="1091" y="571"/>
                    <a:pt x="1104" y="549"/>
                    <a:pt x="1123" y="522"/>
                  </a:cubicBezTo>
                  <a:cubicBezTo>
                    <a:pt x="1093" y="524"/>
                    <a:pt x="1071" y="526"/>
                    <a:pt x="1048" y="528"/>
                  </a:cubicBezTo>
                  <a:cubicBezTo>
                    <a:pt x="1038" y="513"/>
                    <a:pt x="1046" y="504"/>
                    <a:pt x="1060" y="503"/>
                  </a:cubicBezTo>
                  <a:cubicBezTo>
                    <a:pt x="1078" y="500"/>
                    <a:pt x="1096" y="499"/>
                    <a:pt x="1114" y="500"/>
                  </a:cubicBezTo>
                  <a:cubicBezTo>
                    <a:pt x="1130" y="501"/>
                    <a:pt x="1138" y="494"/>
                    <a:pt x="1142" y="479"/>
                  </a:cubicBezTo>
                  <a:cubicBezTo>
                    <a:pt x="1170" y="373"/>
                    <a:pt x="1145" y="279"/>
                    <a:pt x="1069" y="202"/>
                  </a:cubicBezTo>
                  <a:cubicBezTo>
                    <a:pt x="1013" y="144"/>
                    <a:pt x="943" y="104"/>
                    <a:pt x="866" y="78"/>
                  </a:cubicBezTo>
                  <a:cubicBezTo>
                    <a:pt x="847" y="72"/>
                    <a:pt x="833" y="70"/>
                    <a:pt x="827" y="9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3" name="Freeform 7"/>
            <p:cNvSpPr>
              <a:spLocks noEditPoints="1"/>
            </p:cNvSpPr>
            <p:nvPr/>
          </p:nvSpPr>
          <p:spPr bwMode="auto">
            <a:xfrm>
              <a:off x="2118" y="738"/>
              <a:ext cx="1335" cy="536"/>
            </a:xfrm>
            <a:custGeom>
              <a:avLst/>
              <a:gdLst>
                <a:gd name="T0" fmla="*/ 694 w 1260"/>
                <a:gd name="T1" fmla="*/ 2 h 506"/>
                <a:gd name="T2" fmla="*/ 1026 w 1260"/>
                <a:gd name="T3" fmla="*/ 38 h 506"/>
                <a:gd name="T4" fmla="*/ 1184 w 1260"/>
                <a:gd name="T5" fmla="*/ 122 h 506"/>
                <a:gd name="T6" fmla="*/ 1188 w 1260"/>
                <a:gd name="T7" fmla="*/ 361 h 506"/>
                <a:gd name="T8" fmla="*/ 943 w 1260"/>
                <a:gd name="T9" fmla="*/ 474 h 506"/>
                <a:gd name="T10" fmla="*/ 551 w 1260"/>
                <a:gd name="T11" fmla="*/ 500 h 506"/>
                <a:gd name="T12" fmla="*/ 245 w 1260"/>
                <a:gd name="T13" fmla="*/ 467 h 506"/>
                <a:gd name="T14" fmla="*/ 75 w 1260"/>
                <a:gd name="T15" fmla="*/ 401 h 506"/>
                <a:gd name="T16" fmla="*/ 9 w 1260"/>
                <a:gd name="T17" fmla="*/ 256 h 506"/>
                <a:gd name="T18" fmla="*/ 78 w 1260"/>
                <a:gd name="T19" fmla="*/ 147 h 506"/>
                <a:gd name="T20" fmla="*/ 298 w 1260"/>
                <a:gd name="T21" fmla="*/ 53 h 506"/>
                <a:gd name="T22" fmla="*/ 694 w 1260"/>
                <a:gd name="T23" fmla="*/ 2 h 506"/>
                <a:gd name="T24" fmla="*/ 1066 w 1260"/>
                <a:gd name="T25" fmla="*/ 154 h 506"/>
                <a:gd name="T26" fmla="*/ 984 w 1260"/>
                <a:gd name="T27" fmla="*/ 99 h 506"/>
                <a:gd name="T28" fmla="*/ 726 w 1260"/>
                <a:gd name="T29" fmla="*/ 46 h 506"/>
                <a:gd name="T30" fmla="*/ 512 w 1260"/>
                <a:gd name="T31" fmla="*/ 52 h 506"/>
                <a:gd name="T32" fmla="*/ 281 w 1260"/>
                <a:gd name="T33" fmla="*/ 130 h 506"/>
                <a:gd name="T34" fmla="*/ 279 w 1260"/>
                <a:gd name="T35" fmla="*/ 95 h 506"/>
                <a:gd name="T36" fmla="*/ 230 w 1260"/>
                <a:gd name="T37" fmla="*/ 108 h 506"/>
                <a:gd name="T38" fmla="*/ 152 w 1260"/>
                <a:gd name="T39" fmla="*/ 139 h 506"/>
                <a:gd name="T40" fmla="*/ 45 w 1260"/>
                <a:gd name="T41" fmla="*/ 215 h 506"/>
                <a:gd name="T42" fmla="*/ 50 w 1260"/>
                <a:gd name="T43" fmla="*/ 344 h 506"/>
                <a:gd name="T44" fmla="*/ 202 w 1260"/>
                <a:gd name="T45" fmla="*/ 419 h 506"/>
                <a:gd name="T46" fmla="*/ 563 w 1260"/>
                <a:gd name="T47" fmla="*/ 466 h 506"/>
                <a:gd name="T48" fmla="*/ 792 w 1260"/>
                <a:gd name="T49" fmla="*/ 461 h 506"/>
                <a:gd name="T50" fmla="*/ 1066 w 1260"/>
                <a:gd name="T51" fmla="*/ 406 h 506"/>
                <a:gd name="T52" fmla="*/ 1214 w 1260"/>
                <a:gd name="T53" fmla="*/ 294 h 506"/>
                <a:gd name="T54" fmla="*/ 1220 w 1260"/>
                <a:gd name="T55" fmla="*/ 212 h 506"/>
                <a:gd name="T56" fmla="*/ 1151 w 1260"/>
                <a:gd name="T57" fmla="*/ 133 h 506"/>
                <a:gd name="T58" fmla="*/ 993 w 1260"/>
                <a:gd name="T59" fmla="*/ 64 h 506"/>
                <a:gd name="T60" fmla="*/ 1066 w 1260"/>
                <a:gd name="T61" fmla="*/ 154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260" h="506">
                  <a:moveTo>
                    <a:pt x="694" y="2"/>
                  </a:moveTo>
                  <a:cubicBezTo>
                    <a:pt x="821" y="2"/>
                    <a:pt x="925" y="9"/>
                    <a:pt x="1026" y="38"/>
                  </a:cubicBezTo>
                  <a:cubicBezTo>
                    <a:pt x="1085" y="55"/>
                    <a:pt x="1139" y="78"/>
                    <a:pt x="1184" y="122"/>
                  </a:cubicBezTo>
                  <a:cubicBezTo>
                    <a:pt x="1247" y="183"/>
                    <a:pt x="1260" y="292"/>
                    <a:pt x="1188" y="361"/>
                  </a:cubicBezTo>
                  <a:cubicBezTo>
                    <a:pt x="1119" y="427"/>
                    <a:pt x="1033" y="454"/>
                    <a:pt x="943" y="474"/>
                  </a:cubicBezTo>
                  <a:cubicBezTo>
                    <a:pt x="814" y="503"/>
                    <a:pt x="683" y="506"/>
                    <a:pt x="551" y="500"/>
                  </a:cubicBezTo>
                  <a:cubicBezTo>
                    <a:pt x="448" y="496"/>
                    <a:pt x="346" y="487"/>
                    <a:pt x="245" y="467"/>
                  </a:cubicBezTo>
                  <a:cubicBezTo>
                    <a:pt x="185" y="455"/>
                    <a:pt x="126" y="438"/>
                    <a:pt x="75" y="401"/>
                  </a:cubicBezTo>
                  <a:cubicBezTo>
                    <a:pt x="26" y="366"/>
                    <a:pt x="0" y="316"/>
                    <a:pt x="9" y="256"/>
                  </a:cubicBezTo>
                  <a:cubicBezTo>
                    <a:pt x="16" y="213"/>
                    <a:pt x="41" y="175"/>
                    <a:pt x="78" y="147"/>
                  </a:cubicBezTo>
                  <a:cubicBezTo>
                    <a:pt x="143" y="96"/>
                    <a:pt x="220" y="74"/>
                    <a:pt x="298" y="53"/>
                  </a:cubicBezTo>
                  <a:cubicBezTo>
                    <a:pt x="407" y="25"/>
                    <a:pt x="593" y="0"/>
                    <a:pt x="694" y="2"/>
                  </a:cubicBezTo>
                  <a:close/>
                  <a:moveTo>
                    <a:pt x="1066" y="154"/>
                  </a:moveTo>
                  <a:cubicBezTo>
                    <a:pt x="1035" y="133"/>
                    <a:pt x="1011" y="113"/>
                    <a:pt x="984" y="99"/>
                  </a:cubicBezTo>
                  <a:cubicBezTo>
                    <a:pt x="903" y="59"/>
                    <a:pt x="815" y="49"/>
                    <a:pt x="726" y="46"/>
                  </a:cubicBezTo>
                  <a:cubicBezTo>
                    <a:pt x="655" y="44"/>
                    <a:pt x="583" y="46"/>
                    <a:pt x="512" y="52"/>
                  </a:cubicBezTo>
                  <a:cubicBezTo>
                    <a:pt x="430" y="59"/>
                    <a:pt x="348" y="68"/>
                    <a:pt x="281" y="130"/>
                  </a:cubicBezTo>
                  <a:cubicBezTo>
                    <a:pt x="280" y="117"/>
                    <a:pt x="280" y="107"/>
                    <a:pt x="279" y="95"/>
                  </a:cubicBezTo>
                  <a:cubicBezTo>
                    <a:pt x="261" y="100"/>
                    <a:pt x="245" y="103"/>
                    <a:pt x="230" y="108"/>
                  </a:cubicBezTo>
                  <a:cubicBezTo>
                    <a:pt x="204" y="117"/>
                    <a:pt x="178" y="128"/>
                    <a:pt x="152" y="139"/>
                  </a:cubicBezTo>
                  <a:cubicBezTo>
                    <a:pt x="110" y="156"/>
                    <a:pt x="75" y="181"/>
                    <a:pt x="45" y="215"/>
                  </a:cubicBezTo>
                  <a:cubicBezTo>
                    <a:pt x="11" y="253"/>
                    <a:pt x="13" y="309"/>
                    <a:pt x="50" y="344"/>
                  </a:cubicBezTo>
                  <a:cubicBezTo>
                    <a:pt x="93" y="385"/>
                    <a:pt x="147" y="403"/>
                    <a:pt x="202" y="419"/>
                  </a:cubicBezTo>
                  <a:cubicBezTo>
                    <a:pt x="320" y="455"/>
                    <a:pt x="442" y="461"/>
                    <a:pt x="563" y="466"/>
                  </a:cubicBezTo>
                  <a:cubicBezTo>
                    <a:pt x="639" y="469"/>
                    <a:pt x="716" y="465"/>
                    <a:pt x="792" y="461"/>
                  </a:cubicBezTo>
                  <a:cubicBezTo>
                    <a:pt x="886" y="458"/>
                    <a:pt x="978" y="439"/>
                    <a:pt x="1066" y="406"/>
                  </a:cubicBezTo>
                  <a:cubicBezTo>
                    <a:pt x="1126" y="383"/>
                    <a:pt x="1179" y="351"/>
                    <a:pt x="1214" y="294"/>
                  </a:cubicBezTo>
                  <a:cubicBezTo>
                    <a:pt x="1232" y="266"/>
                    <a:pt x="1236" y="237"/>
                    <a:pt x="1220" y="212"/>
                  </a:cubicBezTo>
                  <a:cubicBezTo>
                    <a:pt x="1202" y="182"/>
                    <a:pt x="1179" y="154"/>
                    <a:pt x="1151" y="133"/>
                  </a:cubicBezTo>
                  <a:cubicBezTo>
                    <a:pt x="1106" y="98"/>
                    <a:pt x="1051" y="80"/>
                    <a:pt x="993" y="64"/>
                  </a:cubicBezTo>
                  <a:cubicBezTo>
                    <a:pt x="1021" y="92"/>
                    <a:pt x="1066" y="102"/>
                    <a:pt x="1066" y="154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>
              <a:off x="3567" y="1414"/>
              <a:ext cx="941" cy="479"/>
            </a:xfrm>
            <a:custGeom>
              <a:avLst/>
              <a:gdLst>
                <a:gd name="T0" fmla="*/ 0 w 888"/>
                <a:gd name="T1" fmla="*/ 232 h 452"/>
                <a:gd name="T2" fmla="*/ 36 w 888"/>
                <a:gd name="T3" fmla="*/ 139 h 452"/>
                <a:gd name="T4" fmla="*/ 223 w 888"/>
                <a:gd name="T5" fmla="*/ 28 h 452"/>
                <a:gd name="T6" fmla="*/ 581 w 888"/>
                <a:gd name="T7" fmla="*/ 32 h 452"/>
                <a:gd name="T8" fmla="*/ 731 w 888"/>
                <a:gd name="T9" fmla="*/ 65 h 452"/>
                <a:gd name="T10" fmla="*/ 849 w 888"/>
                <a:gd name="T11" fmla="*/ 135 h 452"/>
                <a:gd name="T12" fmla="*/ 886 w 888"/>
                <a:gd name="T13" fmla="*/ 252 h 452"/>
                <a:gd name="T14" fmla="*/ 771 w 888"/>
                <a:gd name="T15" fmla="*/ 392 h 452"/>
                <a:gd name="T16" fmla="*/ 531 w 888"/>
                <a:gd name="T17" fmla="*/ 444 h 452"/>
                <a:gd name="T18" fmla="*/ 234 w 888"/>
                <a:gd name="T19" fmla="*/ 427 h 452"/>
                <a:gd name="T20" fmla="*/ 67 w 888"/>
                <a:gd name="T21" fmla="*/ 369 h 452"/>
                <a:gd name="T22" fmla="*/ 1 w 888"/>
                <a:gd name="T23" fmla="*/ 285 h 452"/>
                <a:gd name="T24" fmla="*/ 3 w 888"/>
                <a:gd name="T25" fmla="*/ 265 h 452"/>
                <a:gd name="T26" fmla="*/ 244 w 888"/>
                <a:gd name="T27" fmla="*/ 395 h 452"/>
                <a:gd name="T28" fmla="*/ 697 w 888"/>
                <a:gd name="T29" fmla="*/ 384 h 452"/>
                <a:gd name="T30" fmla="*/ 856 w 888"/>
                <a:gd name="T31" fmla="*/ 299 h 452"/>
                <a:gd name="T32" fmla="*/ 864 w 888"/>
                <a:gd name="T33" fmla="*/ 194 h 452"/>
                <a:gd name="T34" fmla="*/ 704 w 888"/>
                <a:gd name="T35" fmla="*/ 95 h 452"/>
                <a:gd name="T36" fmla="*/ 530 w 888"/>
                <a:gd name="T37" fmla="*/ 83 h 452"/>
                <a:gd name="T38" fmla="*/ 498 w 888"/>
                <a:gd name="T39" fmla="*/ 50 h 452"/>
                <a:gd name="T40" fmla="*/ 146 w 888"/>
                <a:gd name="T41" fmla="*/ 87 h 452"/>
                <a:gd name="T42" fmla="*/ 11 w 888"/>
                <a:gd name="T43" fmla="*/ 230 h 452"/>
                <a:gd name="T44" fmla="*/ 6 w 888"/>
                <a:gd name="T45" fmla="*/ 233 h 452"/>
                <a:gd name="T46" fmla="*/ 0 w 888"/>
                <a:gd name="T47" fmla="*/ 232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88" h="452">
                  <a:moveTo>
                    <a:pt x="0" y="232"/>
                  </a:moveTo>
                  <a:cubicBezTo>
                    <a:pt x="6" y="199"/>
                    <a:pt x="16" y="167"/>
                    <a:pt x="36" y="139"/>
                  </a:cubicBezTo>
                  <a:cubicBezTo>
                    <a:pt x="81" y="75"/>
                    <a:pt x="148" y="45"/>
                    <a:pt x="223" y="28"/>
                  </a:cubicBezTo>
                  <a:cubicBezTo>
                    <a:pt x="342" y="0"/>
                    <a:pt x="462" y="7"/>
                    <a:pt x="581" y="32"/>
                  </a:cubicBezTo>
                  <a:cubicBezTo>
                    <a:pt x="632" y="43"/>
                    <a:pt x="682" y="50"/>
                    <a:pt x="731" y="65"/>
                  </a:cubicBezTo>
                  <a:cubicBezTo>
                    <a:pt x="775" y="78"/>
                    <a:pt x="815" y="101"/>
                    <a:pt x="849" y="135"/>
                  </a:cubicBezTo>
                  <a:cubicBezTo>
                    <a:pt x="882" y="169"/>
                    <a:pt x="887" y="209"/>
                    <a:pt x="886" y="252"/>
                  </a:cubicBezTo>
                  <a:cubicBezTo>
                    <a:pt x="883" y="327"/>
                    <a:pt x="833" y="364"/>
                    <a:pt x="771" y="392"/>
                  </a:cubicBezTo>
                  <a:cubicBezTo>
                    <a:pt x="695" y="427"/>
                    <a:pt x="613" y="439"/>
                    <a:pt x="531" y="444"/>
                  </a:cubicBezTo>
                  <a:cubicBezTo>
                    <a:pt x="432" y="452"/>
                    <a:pt x="332" y="448"/>
                    <a:pt x="234" y="427"/>
                  </a:cubicBezTo>
                  <a:cubicBezTo>
                    <a:pt x="176" y="416"/>
                    <a:pt x="118" y="403"/>
                    <a:pt x="67" y="369"/>
                  </a:cubicBezTo>
                  <a:cubicBezTo>
                    <a:pt x="36" y="347"/>
                    <a:pt x="16" y="319"/>
                    <a:pt x="1" y="285"/>
                  </a:cubicBezTo>
                  <a:cubicBezTo>
                    <a:pt x="0" y="281"/>
                    <a:pt x="2" y="275"/>
                    <a:pt x="3" y="265"/>
                  </a:cubicBezTo>
                  <a:cubicBezTo>
                    <a:pt x="61" y="356"/>
                    <a:pt x="153" y="379"/>
                    <a:pt x="244" y="395"/>
                  </a:cubicBezTo>
                  <a:cubicBezTo>
                    <a:pt x="395" y="422"/>
                    <a:pt x="547" y="418"/>
                    <a:pt x="697" y="384"/>
                  </a:cubicBezTo>
                  <a:cubicBezTo>
                    <a:pt x="756" y="370"/>
                    <a:pt x="813" y="348"/>
                    <a:pt x="856" y="299"/>
                  </a:cubicBezTo>
                  <a:cubicBezTo>
                    <a:pt x="883" y="267"/>
                    <a:pt x="888" y="225"/>
                    <a:pt x="864" y="194"/>
                  </a:cubicBezTo>
                  <a:cubicBezTo>
                    <a:pt x="824" y="140"/>
                    <a:pt x="768" y="103"/>
                    <a:pt x="704" y="95"/>
                  </a:cubicBezTo>
                  <a:cubicBezTo>
                    <a:pt x="647" y="87"/>
                    <a:pt x="591" y="59"/>
                    <a:pt x="530" y="83"/>
                  </a:cubicBezTo>
                  <a:cubicBezTo>
                    <a:pt x="526" y="61"/>
                    <a:pt x="516" y="52"/>
                    <a:pt x="498" y="50"/>
                  </a:cubicBezTo>
                  <a:cubicBezTo>
                    <a:pt x="378" y="34"/>
                    <a:pt x="259" y="36"/>
                    <a:pt x="146" y="87"/>
                  </a:cubicBezTo>
                  <a:cubicBezTo>
                    <a:pt x="82" y="116"/>
                    <a:pt x="30" y="158"/>
                    <a:pt x="11" y="230"/>
                  </a:cubicBezTo>
                  <a:cubicBezTo>
                    <a:pt x="10" y="231"/>
                    <a:pt x="8" y="232"/>
                    <a:pt x="6" y="233"/>
                  </a:cubicBezTo>
                  <a:cubicBezTo>
                    <a:pt x="4" y="233"/>
                    <a:pt x="2" y="232"/>
                    <a:pt x="0" y="23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5" name="Freeform 9"/>
            <p:cNvSpPr>
              <a:spLocks noEditPoints="1"/>
            </p:cNvSpPr>
            <p:nvPr/>
          </p:nvSpPr>
          <p:spPr bwMode="auto">
            <a:xfrm>
              <a:off x="4893" y="777"/>
              <a:ext cx="880" cy="320"/>
            </a:xfrm>
            <a:custGeom>
              <a:avLst/>
              <a:gdLst>
                <a:gd name="T0" fmla="*/ 261 w 830"/>
                <a:gd name="T1" fmla="*/ 173 h 302"/>
                <a:gd name="T2" fmla="*/ 210 w 830"/>
                <a:gd name="T3" fmla="*/ 247 h 302"/>
                <a:gd name="T4" fmla="*/ 208 w 830"/>
                <a:gd name="T5" fmla="*/ 203 h 302"/>
                <a:gd name="T6" fmla="*/ 12 w 830"/>
                <a:gd name="T7" fmla="*/ 276 h 302"/>
                <a:gd name="T8" fmla="*/ 24 w 830"/>
                <a:gd name="T9" fmla="*/ 236 h 302"/>
                <a:gd name="T10" fmla="*/ 176 w 830"/>
                <a:gd name="T11" fmla="*/ 179 h 302"/>
                <a:gd name="T12" fmla="*/ 185 w 830"/>
                <a:gd name="T13" fmla="*/ 174 h 302"/>
                <a:gd name="T14" fmla="*/ 155 w 830"/>
                <a:gd name="T15" fmla="*/ 172 h 302"/>
                <a:gd name="T16" fmla="*/ 177 w 830"/>
                <a:gd name="T17" fmla="*/ 136 h 302"/>
                <a:gd name="T18" fmla="*/ 264 w 830"/>
                <a:gd name="T19" fmla="*/ 136 h 302"/>
                <a:gd name="T20" fmla="*/ 259 w 830"/>
                <a:gd name="T21" fmla="*/ 55 h 302"/>
                <a:gd name="T22" fmla="*/ 298 w 830"/>
                <a:gd name="T23" fmla="*/ 22 h 302"/>
                <a:gd name="T24" fmla="*/ 325 w 830"/>
                <a:gd name="T25" fmla="*/ 25 h 302"/>
                <a:gd name="T26" fmla="*/ 738 w 830"/>
                <a:gd name="T27" fmla="*/ 14 h 302"/>
                <a:gd name="T28" fmla="*/ 763 w 830"/>
                <a:gd name="T29" fmla="*/ 6 h 302"/>
                <a:gd name="T30" fmla="*/ 802 w 830"/>
                <a:gd name="T31" fmla="*/ 11 h 302"/>
                <a:gd name="T32" fmla="*/ 806 w 830"/>
                <a:gd name="T33" fmla="*/ 38 h 302"/>
                <a:gd name="T34" fmla="*/ 798 w 830"/>
                <a:gd name="T35" fmla="*/ 65 h 302"/>
                <a:gd name="T36" fmla="*/ 803 w 830"/>
                <a:gd name="T37" fmla="*/ 204 h 302"/>
                <a:gd name="T38" fmla="*/ 818 w 830"/>
                <a:gd name="T39" fmla="*/ 260 h 302"/>
                <a:gd name="T40" fmla="*/ 805 w 830"/>
                <a:gd name="T41" fmla="*/ 292 h 302"/>
                <a:gd name="T42" fmla="*/ 781 w 830"/>
                <a:gd name="T43" fmla="*/ 291 h 302"/>
                <a:gd name="T44" fmla="*/ 696 w 830"/>
                <a:gd name="T45" fmla="*/ 280 h 302"/>
                <a:gd name="T46" fmla="*/ 343 w 830"/>
                <a:gd name="T47" fmla="*/ 287 h 302"/>
                <a:gd name="T48" fmla="*/ 318 w 830"/>
                <a:gd name="T49" fmla="*/ 293 h 302"/>
                <a:gd name="T50" fmla="*/ 271 w 830"/>
                <a:gd name="T51" fmla="*/ 288 h 302"/>
                <a:gd name="T52" fmla="*/ 266 w 830"/>
                <a:gd name="T53" fmla="*/ 263 h 302"/>
                <a:gd name="T54" fmla="*/ 273 w 830"/>
                <a:gd name="T55" fmla="*/ 216 h 302"/>
                <a:gd name="T56" fmla="*/ 261 w 830"/>
                <a:gd name="T57" fmla="*/ 173 h 302"/>
                <a:gd name="T58" fmla="*/ 762 w 830"/>
                <a:gd name="T59" fmla="*/ 43 h 302"/>
                <a:gd name="T60" fmla="*/ 297 w 830"/>
                <a:gd name="T61" fmla="*/ 53 h 302"/>
                <a:gd name="T62" fmla="*/ 306 w 830"/>
                <a:gd name="T63" fmla="*/ 117 h 302"/>
                <a:gd name="T64" fmla="*/ 313 w 830"/>
                <a:gd name="T65" fmla="*/ 237 h 302"/>
                <a:gd name="T66" fmla="*/ 339 w 830"/>
                <a:gd name="T67" fmla="*/ 260 h 302"/>
                <a:gd name="T68" fmla="*/ 357 w 830"/>
                <a:gd name="T69" fmla="*/ 259 h 302"/>
                <a:gd name="T70" fmla="*/ 712 w 830"/>
                <a:gd name="T71" fmla="*/ 254 h 302"/>
                <a:gd name="T72" fmla="*/ 769 w 830"/>
                <a:gd name="T73" fmla="*/ 254 h 302"/>
                <a:gd name="T74" fmla="*/ 762 w 830"/>
                <a:gd name="T75" fmla="*/ 43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30" h="302">
                  <a:moveTo>
                    <a:pt x="261" y="173"/>
                  </a:moveTo>
                  <a:cubicBezTo>
                    <a:pt x="224" y="182"/>
                    <a:pt x="226" y="220"/>
                    <a:pt x="210" y="247"/>
                  </a:cubicBezTo>
                  <a:cubicBezTo>
                    <a:pt x="190" y="232"/>
                    <a:pt x="207" y="218"/>
                    <a:pt x="208" y="203"/>
                  </a:cubicBezTo>
                  <a:cubicBezTo>
                    <a:pt x="143" y="227"/>
                    <a:pt x="78" y="252"/>
                    <a:pt x="12" y="276"/>
                  </a:cubicBezTo>
                  <a:cubicBezTo>
                    <a:pt x="0" y="254"/>
                    <a:pt x="4" y="243"/>
                    <a:pt x="24" y="236"/>
                  </a:cubicBezTo>
                  <a:cubicBezTo>
                    <a:pt x="75" y="218"/>
                    <a:pt x="126" y="198"/>
                    <a:pt x="176" y="179"/>
                  </a:cubicBezTo>
                  <a:cubicBezTo>
                    <a:pt x="178" y="178"/>
                    <a:pt x="180" y="177"/>
                    <a:pt x="185" y="174"/>
                  </a:cubicBezTo>
                  <a:cubicBezTo>
                    <a:pt x="173" y="173"/>
                    <a:pt x="164" y="172"/>
                    <a:pt x="155" y="172"/>
                  </a:cubicBezTo>
                  <a:cubicBezTo>
                    <a:pt x="146" y="144"/>
                    <a:pt x="150" y="137"/>
                    <a:pt x="177" y="136"/>
                  </a:cubicBezTo>
                  <a:cubicBezTo>
                    <a:pt x="204" y="135"/>
                    <a:pt x="231" y="136"/>
                    <a:pt x="264" y="136"/>
                  </a:cubicBezTo>
                  <a:cubicBezTo>
                    <a:pt x="262" y="105"/>
                    <a:pt x="262" y="80"/>
                    <a:pt x="259" y="55"/>
                  </a:cubicBezTo>
                  <a:cubicBezTo>
                    <a:pt x="254" y="15"/>
                    <a:pt x="261" y="9"/>
                    <a:pt x="298" y="22"/>
                  </a:cubicBezTo>
                  <a:cubicBezTo>
                    <a:pt x="306" y="24"/>
                    <a:pt x="316" y="25"/>
                    <a:pt x="325" y="25"/>
                  </a:cubicBezTo>
                  <a:cubicBezTo>
                    <a:pt x="462" y="21"/>
                    <a:pt x="600" y="18"/>
                    <a:pt x="738" y="14"/>
                  </a:cubicBezTo>
                  <a:cubicBezTo>
                    <a:pt x="746" y="14"/>
                    <a:pt x="755" y="9"/>
                    <a:pt x="763" y="6"/>
                  </a:cubicBezTo>
                  <a:cubicBezTo>
                    <a:pt x="777" y="0"/>
                    <a:pt x="789" y="1"/>
                    <a:pt x="802" y="11"/>
                  </a:cubicBezTo>
                  <a:cubicBezTo>
                    <a:pt x="812" y="20"/>
                    <a:pt x="816" y="26"/>
                    <a:pt x="806" y="38"/>
                  </a:cubicBezTo>
                  <a:cubicBezTo>
                    <a:pt x="801" y="45"/>
                    <a:pt x="798" y="56"/>
                    <a:pt x="798" y="65"/>
                  </a:cubicBezTo>
                  <a:cubicBezTo>
                    <a:pt x="799" y="111"/>
                    <a:pt x="802" y="157"/>
                    <a:pt x="803" y="204"/>
                  </a:cubicBezTo>
                  <a:cubicBezTo>
                    <a:pt x="803" y="224"/>
                    <a:pt x="805" y="243"/>
                    <a:pt x="818" y="260"/>
                  </a:cubicBezTo>
                  <a:cubicBezTo>
                    <a:pt x="830" y="275"/>
                    <a:pt x="824" y="289"/>
                    <a:pt x="805" y="292"/>
                  </a:cubicBezTo>
                  <a:cubicBezTo>
                    <a:pt x="797" y="293"/>
                    <a:pt x="787" y="295"/>
                    <a:pt x="781" y="291"/>
                  </a:cubicBezTo>
                  <a:cubicBezTo>
                    <a:pt x="754" y="275"/>
                    <a:pt x="724" y="280"/>
                    <a:pt x="696" y="280"/>
                  </a:cubicBezTo>
                  <a:cubicBezTo>
                    <a:pt x="578" y="282"/>
                    <a:pt x="461" y="284"/>
                    <a:pt x="343" y="287"/>
                  </a:cubicBezTo>
                  <a:cubicBezTo>
                    <a:pt x="335" y="287"/>
                    <a:pt x="326" y="289"/>
                    <a:pt x="318" y="293"/>
                  </a:cubicBezTo>
                  <a:cubicBezTo>
                    <a:pt x="301" y="302"/>
                    <a:pt x="287" y="300"/>
                    <a:pt x="271" y="288"/>
                  </a:cubicBezTo>
                  <a:cubicBezTo>
                    <a:pt x="260" y="280"/>
                    <a:pt x="259" y="270"/>
                    <a:pt x="266" y="263"/>
                  </a:cubicBezTo>
                  <a:cubicBezTo>
                    <a:pt x="282" y="248"/>
                    <a:pt x="276" y="232"/>
                    <a:pt x="273" y="216"/>
                  </a:cubicBezTo>
                  <a:cubicBezTo>
                    <a:pt x="271" y="201"/>
                    <a:pt x="265" y="187"/>
                    <a:pt x="261" y="173"/>
                  </a:cubicBezTo>
                  <a:close/>
                  <a:moveTo>
                    <a:pt x="762" y="43"/>
                  </a:moveTo>
                  <a:cubicBezTo>
                    <a:pt x="604" y="46"/>
                    <a:pt x="452" y="50"/>
                    <a:pt x="297" y="53"/>
                  </a:cubicBezTo>
                  <a:cubicBezTo>
                    <a:pt x="300" y="76"/>
                    <a:pt x="305" y="97"/>
                    <a:pt x="306" y="117"/>
                  </a:cubicBezTo>
                  <a:cubicBezTo>
                    <a:pt x="309" y="157"/>
                    <a:pt x="312" y="197"/>
                    <a:pt x="313" y="237"/>
                  </a:cubicBezTo>
                  <a:cubicBezTo>
                    <a:pt x="313" y="256"/>
                    <a:pt x="322" y="262"/>
                    <a:pt x="339" y="260"/>
                  </a:cubicBezTo>
                  <a:cubicBezTo>
                    <a:pt x="345" y="260"/>
                    <a:pt x="351" y="259"/>
                    <a:pt x="357" y="259"/>
                  </a:cubicBezTo>
                  <a:cubicBezTo>
                    <a:pt x="475" y="258"/>
                    <a:pt x="594" y="256"/>
                    <a:pt x="712" y="254"/>
                  </a:cubicBezTo>
                  <a:cubicBezTo>
                    <a:pt x="730" y="254"/>
                    <a:pt x="748" y="254"/>
                    <a:pt x="769" y="254"/>
                  </a:cubicBezTo>
                  <a:cubicBezTo>
                    <a:pt x="766" y="182"/>
                    <a:pt x="764" y="114"/>
                    <a:pt x="762" y="4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16" name="Freeform 10"/>
            <p:cNvSpPr>
              <a:spLocks noEditPoints="1"/>
            </p:cNvSpPr>
            <p:nvPr/>
          </p:nvSpPr>
          <p:spPr bwMode="auto">
            <a:xfrm>
              <a:off x="3714" y="3132"/>
              <a:ext cx="677" cy="359"/>
            </a:xfrm>
            <a:custGeom>
              <a:avLst/>
              <a:gdLst>
                <a:gd name="T0" fmla="*/ 36 w 639"/>
                <a:gd name="T1" fmla="*/ 179 h 339"/>
                <a:gd name="T2" fmla="*/ 90 w 639"/>
                <a:gd name="T3" fmla="*/ 117 h 339"/>
                <a:gd name="T4" fmla="*/ 241 w 639"/>
                <a:gd name="T5" fmla="*/ 44 h 339"/>
                <a:gd name="T6" fmla="*/ 331 w 639"/>
                <a:gd name="T7" fmla="*/ 18 h 339"/>
                <a:gd name="T8" fmla="*/ 527 w 639"/>
                <a:gd name="T9" fmla="*/ 34 h 339"/>
                <a:gd name="T10" fmla="*/ 630 w 639"/>
                <a:gd name="T11" fmla="*/ 132 h 339"/>
                <a:gd name="T12" fmla="*/ 627 w 639"/>
                <a:gd name="T13" fmla="*/ 189 h 339"/>
                <a:gd name="T14" fmla="*/ 530 w 639"/>
                <a:gd name="T15" fmla="*/ 271 h 339"/>
                <a:gd name="T16" fmla="*/ 292 w 639"/>
                <a:gd name="T17" fmla="*/ 330 h 339"/>
                <a:gd name="T18" fmla="*/ 94 w 639"/>
                <a:gd name="T19" fmla="*/ 323 h 339"/>
                <a:gd name="T20" fmla="*/ 23 w 639"/>
                <a:gd name="T21" fmla="*/ 286 h 339"/>
                <a:gd name="T22" fmla="*/ 31 w 639"/>
                <a:gd name="T23" fmla="*/ 190 h 339"/>
                <a:gd name="T24" fmla="*/ 30 w 639"/>
                <a:gd name="T25" fmla="*/ 211 h 339"/>
                <a:gd name="T26" fmla="*/ 99 w 639"/>
                <a:gd name="T27" fmla="*/ 289 h 339"/>
                <a:gd name="T28" fmla="*/ 73 w 639"/>
                <a:gd name="T29" fmla="*/ 194 h 339"/>
                <a:gd name="T30" fmla="*/ 132 w 639"/>
                <a:gd name="T31" fmla="*/ 115 h 339"/>
                <a:gd name="T32" fmla="*/ 113 w 639"/>
                <a:gd name="T33" fmla="*/ 122 h 339"/>
                <a:gd name="T34" fmla="*/ 36 w 639"/>
                <a:gd name="T35" fmla="*/ 179 h 339"/>
                <a:gd name="T36" fmla="*/ 210 w 639"/>
                <a:gd name="T37" fmla="*/ 305 h 339"/>
                <a:gd name="T38" fmla="*/ 211 w 639"/>
                <a:gd name="T39" fmla="*/ 308 h 339"/>
                <a:gd name="T40" fmla="*/ 354 w 639"/>
                <a:gd name="T41" fmla="*/ 291 h 339"/>
                <a:gd name="T42" fmla="*/ 557 w 639"/>
                <a:gd name="T43" fmla="*/ 199 h 339"/>
                <a:gd name="T44" fmla="*/ 567 w 639"/>
                <a:gd name="T45" fmla="*/ 113 h 339"/>
                <a:gd name="T46" fmla="*/ 439 w 639"/>
                <a:gd name="T47" fmla="*/ 46 h 339"/>
                <a:gd name="T48" fmla="*/ 350 w 639"/>
                <a:gd name="T49" fmla="*/ 63 h 339"/>
                <a:gd name="T50" fmla="*/ 247 w 639"/>
                <a:gd name="T51" fmla="*/ 95 h 339"/>
                <a:gd name="T52" fmla="*/ 155 w 639"/>
                <a:gd name="T53" fmla="*/ 149 h 339"/>
                <a:gd name="T54" fmla="*/ 103 w 639"/>
                <a:gd name="T55" fmla="*/ 250 h 339"/>
                <a:gd name="T56" fmla="*/ 150 w 639"/>
                <a:gd name="T57" fmla="*/ 302 h 339"/>
                <a:gd name="T58" fmla="*/ 210 w 639"/>
                <a:gd name="T59" fmla="*/ 305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39" h="339">
                  <a:moveTo>
                    <a:pt x="36" y="179"/>
                  </a:moveTo>
                  <a:cubicBezTo>
                    <a:pt x="42" y="148"/>
                    <a:pt x="69" y="135"/>
                    <a:pt x="90" y="117"/>
                  </a:cubicBezTo>
                  <a:cubicBezTo>
                    <a:pt x="134" y="81"/>
                    <a:pt x="187" y="61"/>
                    <a:pt x="241" y="44"/>
                  </a:cubicBezTo>
                  <a:cubicBezTo>
                    <a:pt x="271" y="35"/>
                    <a:pt x="300" y="26"/>
                    <a:pt x="331" y="18"/>
                  </a:cubicBezTo>
                  <a:cubicBezTo>
                    <a:pt x="398" y="2"/>
                    <a:pt x="465" y="0"/>
                    <a:pt x="527" y="34"/>
                  </a:cubicBezTo>
                  <a:cubicBezTo>
                    <a:pt x="570" y="57"/>
                    <a:pt x="607" y="88"/>
                    <a:pt x="630" y="132"/>
                  </a:cubicBezTo>
                  <a:cubicBezTo>
                    <a:pt x="639" y="151"/>
                    <a:pt x="639" y="170"/>
                    <a:pt x="627" y="189"/>
                  </a:cubicBezTo>
                  <a:cubicBezTo>
                    <a:pt x="604" y="228"/>
                    <a:pt x="570" y="252"/>
                    <a:pt x="530" y="271"/>
                  </a:cubicBezTo>
                  <a:cubicBezTo>
                    <a:pt x="455" y="308"/>
                    <a:pt x="374" y="321"/>
                    <a:pt x="292" y="330"/>
                  </a:cubicBezTo>
                  <a:cubicBezTo>
                    <a:pt x="226" y="338"/>
                    <a:pt x="159" y="339"/>
                    <a:pt x="94" y="323"/>
                  </a:cubicBezTo>
                  <a:cubicBezTo>
                    <a:pt x="67" y="317"/>
                    <a:pt x="43" y="306"/>
                    <a:pt x="23" y="286"/>
                  </a:cubicBezTo>
                  <a:cubicBezTo>
                    <a:pt x="0" y="261"/>
                    <a:pt x="4" y="212"/>
                    <a:pt x="31" y="190"/>
                  </a:cubicBezTo>
                  <a:cubicBezTo>
                    <a:pt x="31" y="197"/>
                    <a:pt x="30" y="204"/>
                    <a:pt x="30" y="211"/>
                  </a:cubicBezTo>
                  <a:cubicBezTo>
                    <a:pt x="30" y="255"/>
                    <a:pt x="51" y="279"/>
                    <a:pt x="99" y="289"/>
                  </a:cubicBezTo>
                  <a:cubicBezTo>
                    <a:pt x="67" y="262"/>
                    <a:pt x="66" y="229"/>
                    <a:pt x="73" y="194"/>
                  </a:cubicBezTo>
                  <a:cubicBezTo>
                    <a:pt x="80" y="159"/>
                    <a:pt x="110" y="140"/>
                    <a:pt x="132" y="115"/>
                  </a:cubicBezTo>
                  <a:cubicBezTo>
                    <a:pt x="125" y="116"/>
                    <a:pt x="118" y="118"/>
                    <a:pt x="113" y="122"/>
                  </a:cubicBezTo>
                  <a:cubicBezTo>
                    <a:pt x="87" y="140"/>
                    <a:pt x="61" y="160"/>
                    <a:pt x="36" y="179"/>
                  </a:cubicBezTo>
                  <a:close/>
                  <a:moveTo>
                    <a:pt x="210" y="305"/>
                  </a:moveTo>
                  <a:cubicBezTo>
                    <a:pt x="210" y="306"/>
                    <a:pt x="210" y="307"/>
                    <a:pt x="211" y="308"/>
                  </a:cubicBezTo>
                  <a:cubicBezTo>
                    <a:pt x="258" y="302"/>
                    <a:pt x="307" y="300"/>
                    <a:pt x="354" y="291"/>
                  </a:cubicBezTo>
                  <a:cubicBezTo>
                    <a:pt x="428" y="277"/>
                    <a:pt x="500" y="253"/>
                    <a:pt x="557" y="199"/>
                  </a:cubicBezTo>
                  <a:cubicBezTo>
                    <a:pt x="582" y="177"/>
                    <a:pt x="587" y="141"/>
                    <a:pt x="567" y="113"/>
                  </a:cubicBezTo>
                  <a:cubicBezTo>
                    <a:pt x="535" y="71"/>
                    <a:pt x="494" y="43"/>
                    <a:pt x="439" y="46"/>
                  </a:cubicBezTo>
                  <a:cubicBezTo>
                    <a:pt x="409" y="48"/>
                    <a:pt x="380" y="55"/>
                    <a:pt x="350" y="63"/>
                  </a:cubicBezTo>
                  <a:cubicBezTo>
                    <a:pt x="315" y="72"/>
                    <a:pt x="281" y="82"/>
                    <a:pt x="247" y="95"/>
                  </a:cubicBezTo>
                  <a:cubicBezTo>
                    <a:pt x="214" y="108"/>
                    <a:pt x="188" y="134"/>
                    <a:pt x="155" y="149"/>
                  </a:cubicBezTo>
                  <a:cubicBezTo>
                    <a:pt x="119" y="167"/>
                    <a:pt x="99" y="205"/>
                    <a:pt x="103" y="250"/>
                  </a:cubicBezTo>
                  <a:cubicBezTo>
                    <a:pt x="106" y="284"/>
                    <a:pt x="117" y="298"/>
                    <a:pt x="150" y="302"/>
                  </a:cubicBezTo>
                  <a:cubicBezTo>
                    <a:pt x="170" y="305"/>
                    <a:pt x="190" y="304"/>
                    <a:pt x="210" y="305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0" name="Freeform 11"/>
            <p:cNvSpPr>
              <a:spLocks noEditPoints="1"/>
            </p:cNvSpPr>
            <p:nvPr/>
          </p:nvSpPr>
          <p:spPr bwMode="auto">
            <a:xfrm>
              <a:off x="4412" y="3139"/>
              <a:ext cx="675" cy="359"/>
            </a:xfrm>
            <a:custGeom>
              <a:avLst/>
              <a:gdLst>
                <a:gd name="T0" fmla="*/ 41 w 637"/>
                <a:gd name="T1" fmla="*/ 166 h 339"/>
                <a:gd name="T2" fmla="*/ 127 w 637"/>
                <a:gd name="T3" fmla="*/ 87 h 339"/>
                <a:gd name="T4" fmla="*/ 272 w 637"/>
                <a:gd name="T5" fmla="*/ 30 h 339"/>
                <a:gd name="T6" fmla="*/ 416 w 637"/>
                <a:gd name="T7" fmla="*/ 0 h 339"/>
                <a:gd name="T8" fmla="*/ 581 w 637"/>
                <a:gd name="T9" fmla="*/ 64 h 339"/>
                <a:gd name="T10" fmla="*/ 633 w 637"/>
                <a:gd name="T11" fmla="*/ 135 h 339"/>
                <a:gd name="T12" fmla="*/ 632 w 637"/>
                <a:gd name="T13" fmla="*/ 171 h 339"/>
                <a:gd name="T14" fmla="*/ 512 w 637"/>
                <a:gd name="T15" fmla="*/ 273 h 339"/>
                <a:gd name="T16" fmla="*/ 125 w 637"/>
                <a:gd name="T17" fmla="*/ 321 h 339"/>
                <a:gd name="T18" fmla="*/ 34 w 637"/>
                <a:gd name="T19" fmla="*/ 286 h 339"/>
                <a:gd name="T20" fmla="*/ 36 w 637"/>
                <a:gd name="T21" fmla="*/ 177 h 339"/>
                <a:gd name="T22" fmla="*/ 26 w 637"/>
                <a:gd name="T23" fmla="*/ 211 h 339"/>
                <a:gd name="T24" fmla="*/ 101 w 637"/>
                <a:gd name="T25" fmla="*/ 280 h 339"/>
                <a:gd name="T26" fmla="*/ 76 w 637"/>
                <a:gd name="T27" fmla="*/ 188 h 339"/>
                <a:gd name="T28" fmla="*/ 133 w 637"/>
                <a:gd name="T29" fmla="*/ 109 h 339"/>
                <a:gd name="T30" fmla="*/ 128 w 637"/>
                <a:gd name="T31" fmla="*/ 104 h 339"/>
                <a:gd name="T32" fmla="*/ 41 w 637"/>
                <a:gd name="T33" fmla="*/ 166 h 339"/>
                <a:gd name="T34" fmla="*/ 213 w 637"/>
                <a:gd name="T35" fmla="*/ 296 h 339"/>
                <a:gd name="T36" fmla="*/ 213 w 637"/>
                <a:gd name="T37" fmla="*/ 301 h 339"/>
                <a:gd name="T38" fmla="*/ 350 w 637"/>
                <a:gd name="T39" fmla="*/ 284 h 339"/>
                <a:gd name="T40" fmla="*/ 560 w 637"/>
                <a:gd name="T41" fmla="*/ 194 h 339"/>
                <a:gd name="T42" fmla="*/ 580 w 637"/>
                <a:gd name="T43" fmla="*/ 155 h 339"/>
                <a:gd name="T44" fmla="*/ 569 w 637"/>
                <a:gd name="T45" fmla="*/ 109 h 339"/>
                <a:gd name="T46" fmla="*/ 552 w 637"/>
                <a:gd name="T47" fmla="*/ 88 h 339"/>
                <a:gd name="T48" fmla="*/ 396 w 637"/>
                <a:gd name="T49" fmla="*/ 50 h 339"/>
                <a:gd name="T50" fmla="*/ 381 w 637"/>
                <a:gd name="T51" fmla="*/ 52 h 339"/>
                <a:gd name="T52" fmla="*/ 226 w 637"/>
                <a:gd name="T53" fmla="*/ 103 h 339"/>
                <a:gd name="T54" fmla="*/ 163 w 637"/>
                <a:gd name="T55" fmla="*/ 136 h 339"/>
                <a:gd name="T56" fmla="*/ 155 w 637"/>
                <a:gd name="T57" fmla="*/ 141 h 339"/>
                <a:gd name="T58" fmla="*/ 104 w 637"/>
                <a:gd name="T59" fmla="*/ 238 h 339"/>
                <a:gd name="T60" fmla="*/ 158 w 637"/>
                <a:gd name="T61" fmla="*/ 296 h 339"/>
                <a:gd name="T62" fmla="*/ 213 w 637"/>
                <a:gd name="T63" fmla="*/ 296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37" h="339">
                  <a:moveTo>
                    <a:pt x="41" y="166"/>
                  </a:moveTo>
                  <a:cubicBezTo>
                    <a:pt x="59" y="128"/>
                    <a:pt x="91" y="104"/>
                    <a:pt x="127" y="87"/>
                  </a:cubicBezTo>
                  <a:cubicBezTo>
                    <a:pt x="174" y="65"/>
                    <a:pt x="223" y="46"/>
                    <a:pt x="272" y="30"/>
                  </a:cubicBezTo>
                  <a:cubicBezTo>
                    <a:pt x="319" y="14"/>
                    <a:pt x="366" y="0"/>
                    <a:pt x="416" y="0"/>
                  </a:cubicBezTo>
                  <a:cubicBezTo>
                    <a:pt x="480" y="1"/>
                    <a:pt x="533" y="22"/>
                    <a:pt x="581" y="64"/>
                  </a:cubicBezTo>
                  <a:cubicBezTo>
                    <a:pt x="604" y="84"/>
                    <a:pt x="624" y="106"/>
                    <a:pt x="633" y="135"/>
                  </a:cubicBezTo>
                  <a:cubicBezTo>
                    <a:pt x="637" y="146"/>
                    <a:pt x="636" y="160"/>
                    <a:pt x="632" y="171"/>
                  </a:cubicBezTo>
                  <a:cubicBezTo>
                    <a:pt x="612" y="227"/>
                    <a:pt x="563" y="253"/>
                    <a:pt x="512" y="273"/>
                  </a:cubicBezTo>
                  <a:cubicBezTo>
                    <a:pt x="388" y="321"/>
                    <a:pt x="258" y="339"/>
                    <a:pt x="125" y="321"/>
                  </a:cubicBezTo>
                  <a:cubicBezTo>
                    <a:pt x="94" y="317"/>
                    <a:pt x="62" y="302"/>
                    <a:pt x="34" y="286"/>
                  </a:cubicBezTo>
                  <a:cubicBezTo>
                    <a:pt x="0" y="266"/>
                    <a:pt x="4" y="201"/>
                    <a:pt x="36" y="177"/>
                  </a:cubicBezTo>
                  <a:cubicBezTo>
                    <a:pt x="32" y="188"/>
                    <a:pt x="26" y="199"/>
                    <a:pt x="26" y="211"/>
                  </a:cubicBezTo>
                  <a:cubicBezTo>
                    <a:pt x="24" y="241"/>
                    <a:pt x="68" y="280"/>
                    <a:pt x="101" y="280"/>
                  </a:cubicBezTo>
                  <a:cubicBezTo>
                    <a:pt x="70" y="256"/>
                    <a:pt x="69" y="224"/>
                    <a:pt x="76" y="188"/>
                  </a:cubicBezTo>
                  <a:cubicBezTo>
                    <a:pt x="82" y="153"/>
                    <a:pt x="111" y="134"/>
                    <a:pt x="133" y="109"/>
                  </a:cubicBezTo>
                  <a:cubicBezTo>
                    <a:pt x="131" y="107"/>
                    <a:pt x="129" y="106"/>
                    <a:pt x="128" y="104"/>
                  </a:cubicBezTo>
                  <a:cubicBezTo>
                    <a:pt x="99" y="125"/>
                    <a:pt x="70" y="145"/>
                    <a:pt x="41" y="166"/>
                  </a:cubicBezTo>
                  <a:close/>
                  <a:moveTo>
                    <a:pt x="213" y="296"/>
                  </a:moveTo>
                  <a:cubicBezTo>
                    <a:pt x="213" y="298"/>
                    <a:pt x="213" y="299"/>
                    <a:pt x="213" y="301"/>
                  </a:cubicBezTo>
                  <a:cubicBezTo>
                    <a:pt x="259" y="295"/>
                    <a:pt x="305" y="292"/>
                    <a:pt x="350" y="284"/>
                  </a:cubicBezTo>
                  <a:cubicBezTo>
                    <a:pt x="427" y="271"/>
                    <a:pt x="499" y="245"/>
                    <a:pt x="560" y="194"/>
                  </a:cubicBezTo>
                  <a:cubicBezTo>
                    <a:pt x="575" y="182"/>
                    <a:pt x="582" y="171"/>
                    <a:pt x="580" y="155"/>
                  </a:cubicBezTo>
                  <a:cubicBezTo>
                    <a:pt x="578" y="139"/>
                    <a:pt x="574" y="123"/>
                    <a:pt x="569" y="109"/>
                  </a:cubicBezTo>
                  <a:cubicBezTo>
                    <a:pt x="566" y="101"/>
                    <a:pt x="558" y="95"/>
                    <a:pt x="552" y="88"/>
                  </a:cubicBezTo>
                  <a:cubicBezTo>
                    <a:pt x="514" y="42"/>
                    <a:pt x="449" y="26"/>
                    <a:pt x="396" y="50"/>
                  </a:cubicBezTo>
                  <a:cubicBezTo>
                    <a:pt x="391" y="52"/>
                    <a:pt x="386" y="51"/>
                    <a:pt x="381" y="52"/>
                  </a:cubicBezTo>
                  <a:cubicBezTo>
                    <a:pt x="326" y="58"/>
                    <a:pt x="273" y="72"/>
                    <a:pt x="226" y="103"/>
                  </a:cubicBezTo>
                  <a:cubicBezTo>
                    <a:pt x="206" y="115"/>
                    <a:pt x="192" y="140"/>
                    <a:pt x="163" y="136"/>
                  </a:cubicBezTo>
                  <a:cubicBezTo>
                    <a:pt x="161" y="136"/>
                    <a:pt x="158" y="139"/>
                    <a:pt x="155" y="141"/>
                  </a:cubicBezTo>
                  <a:cubicBezTo>
                    <a:pt x="124" y="166"/>
                    <a:pt x="104" y="197"/>
                    <a:pt x="104" y="238"/>
                  </a:cubicBezTo>
                  <a:cubicBezTo>
                    <a:pt x="104" y="275"/>
                    <a:pt x="121" y="293"/>
                    <a:pt x="158" y="296"/>
                  </a:cubicBezTo>
                  <a:cubicBezTo>
                    <a:pt x="176" y="297"/>
                    <a:pt x="195" y="296"/>
                    <a:pt x="213" y="296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1" name="Freeform 12"/>
            <p:cNvSpPr>
              <a:spLocks noEditPoints="1"/>
            </p:cNvSpPr>
            <p:nvPr/>
          </p:nvSpPr>
          <p:spPr bwMode="auto">
            <a:xfrm>
              <a:off x="5107" y="3139"/>
              <a:ext cx="696" cy="353"/>
            </a:xfrm>
            <a:custGeom>
              <a:avLst/>
              <a:gdLst>
                <a:gd name="T0" fmla="*/ 43 w 656"/>
                <a:gd name="T1" fmla="*/ 173 h 333"/>
                <a:gd name="T2" fmla="*/ 69 w 656"/>
                <a:gd name="T3" fmla="*/ 134 h 333"/>
                <a:gd name="T4" fmla="*/ 282 w 656"/>
                <a:gd name="T5" fmla="*/ 28 h 333"/>
                <a:gd name="T6" fmla="*/ 414 w 656"/>
                <a:gd name="T7" fmla="*/ 1 h 333"/>
                <a:gd name="T8" fmla="*/ 591 w 656"/>
                <a:gd name="T9" fmla="*/ 69 h 333"/>
                <a:gd name="T10" fmla="*/ 622 w 656"/>
                <a:gd name="T11" fmla="*/ 101 h 333"/>
                <a:gd name="T12" fmla="*/ 606 w 656"/>
                <a:gd name="T13" fmla="*/ 218 h 333"/>
                <a:gd name="T14" fmla="*/ 399 w 656"/>
                <a:gd name="T15" fmla="*/ 309 h 333"/>
                <a:gd name="T16" fmla="*/ 183 w 656"/>
                <a:gd name="T17" fmla="*/ 327 h 333"/>
                <a:gd name="T18" fmla="*/ 72 w 656"/>
                <a:gd name="T19" fmla="*/ 305 h 333"/>
                <a:gd name="T20" fmla="*/ 33 w 656"/>
                <a:gd name="T21" fmla="*/ 183 h 333"/>
                <a:gd name="T22" fmla="*/ 104 w 656"/>
                <a:gd name="T23" fmla="*/ 282 h 333"/>
                <a:gd name="T24" fmla="*/ 140 w 656"/>
                <a:gd name="T25" fmla="*/ 108 h 333"/>
                <a:gd name="T26" fmla="*/ 43 w 656"/>
                <a:gd name="T27" fmla="*/ 173 h 333"/>
                <a:gd name="T28" fmla="*/ 217 w 656"/>
                <a:gd name="T29" fmla="*/ 299 h 333"/>
                <a:gd name="T30" fmla="*/ 313 w 656"/>
                <a:gd name="T31" fmla="*/ 291 h 333"/>
                <a:gd name="T32" fmla="*/ 569 w 656"/>
                <a:gd name="T33" fmla="*/ 188 h 333"/>
                <a:gd name="T34" fmla="*/ 587 w 656"/>
                <a:gd name="T35" fmla="*/ 155 h 333"/>
                <a:gd name="T36" fmla="*/ 577 w 656"/>
                <a:gd name="T37" fmla="*/ 115 h 333"/>
                <a:gd name="T38" fmla="*/ 560 w 656"/>
                <a:gd name="T39" fmla="*/ 91 h 333"/>
                <a:gd name="T40" fmla="*/ 399 w 656"/>
                <a:gd name="T41" fmla="*/ 51 h 333"/>
                <a:gd name="T42" fmla="*/ 388 w 656"/>
                <a:gd name="T43" fmla="*/ 53 h 333"/>
                <a:gd name="T44" fmla="*/ 227 w 656"/>
                <a:gd name="T45" fmla="*/ 105 h 333"/>
                <a:gd name="T46" fmla="*/ 168 w 656"/>
                <a:gd name="T47" fmla="*/ 134 h 333"/>
                <a:gd name="T48" fmla="*/ 163 w 656"/>
                <a:gd name="T49" fmla="*/ 137 h 333"/>
                <a:gd name="T50" fmla="*/ 113 w 656"/>
                <a:gd name="T51" fmla="*/ 260 h 333"/>
                <a:gd name="T52" fmla="*/ 148 w 656"/>
                <a:gd name="T53" fmla="*/ 293 h 333"/>
                <a:gd name="T54" fmla="*/ 217 w 656"/>
                <a:gd name="T55" fmla="*/ 299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656" h="333">
                  <a:moveTo>
                    <a:pt x="43" y="173"/>
                  </a:moveTo>
                  <a:cubicBezTo>
                    <a:pt x="52" y="160"/>
                    <a:pt x="59" y="145"/>
                    <a:pt x="69" y="134"/>
                  </a:cubicBezTo>
                  <a:cubicBezTo>
                    <a:pt x="129" y="76"/>
                    <a:pt x="204" y="49"/>
                    <a:pt x="282" y="28"/>
                  </a:cubicBezTo>
                  <a:cubicBezTo>
                    <a:pt x="325" y="16"/>
                    <a:pt x="368" y="1"/>
                    <a:pt x="414" y="1"/>
                  </a:cubicBezTo>
                  <a:cubicBezTo>
                    <a:pt x="483" y="0"/>
                    <a:pt x="542" y="20"/>
                    <a:pt x="591" y="69"/>
                  </a:cubicBezTo>
                  <a:cubicBezTo>
                    <a:pt x="602" y="79"/>
                    <a:pt x="614" y="89"/>
                    <a:pt x="622" y="101"/>
                  </a:cubicBezTo>
                  <a:cubicBezTo>
                    <a:pt x="656" y="145"/>
                    <a:pt x="653" y="173"/>
                    <a:pt x="606" y="218"/>
                  </a:cubicBezTo>
                  <a:cubicBezTo>
                    <a:pt x="549" y="274"/>
                    <a:pt x="474" y="293"/>
                    <a:pt x="399" y="309"/>
                  </a:cubicBezTo>
                  <a:cubicBezTo>
                    <a:pt x="328" y="323"/>
                    <a:pt x="256" y="333"/>
                    <a:pt x="183" y="327"/>
                  </a:cubicBezTo>
                  <a:cubicBezTo>
                    <a:pt x="146" y="324"/>
                    <a:pt x="108" y="317"/>
                    <a:pt x="72" y="305"/>
                  </a:cubicBezTo>
                  <a:cubicBezTo>
                    <a:pt x="14" y="285"/>
                    <a:pt x="0" y="237"/>
                    <a:pt x="33" y="183"/>
                  </a:cubicBezTo>
                  <a:cubicBezTo>
                    <a:pt x="31" y="241"/>
                    <a:pt x="51" y="269"/>
                    <a:pt x="104" y="282"/>
                  </a:cubicBezTo>
                  <a:cubicBezTo>
                    <a:pt x="65" y="234"/>
                    <a:pt x="62" y="174"/>
                    <a:pt x="140" y="108"/>
                  </a:cubicBezTo>
                  <a:cubicBezTo>
                    <a:pt x="111" y="115"/>
                    <a:pt x="85" y="133"/>
                    <a:pt x="43" y="173"/>
                  </a:cubicBezTo>
                  <a:close/>
                  <a:moveTo>
                    <a:pt x="217" y="299"/>
                  </a:moveTo>
                  <a:cubicBezTo>
                    <a:pt x="249" y="297"/>
                    <a:pt x="281" y="296"/>
                    <a:pt x="313" y="291"/>
                  </a:cubicBezTo>
                  <a:cubicBezTo>
                    <a:pt x="407" y="278"/>
                    <a:pt x="496" y="255"/>
                    <a:pt x="569" y="188"/>
                  </a:cubicBezTo>
                  <a:cubicBezTo>
                    <a:pt x="580" y="178"/>
                    <a:pt x="591" y="172"/>
                    <a:pt x="587" y="155"/>
                  </a:cubicBezTo>
                  <a:cubicBezTo>
                    <a:pt x="584" y="142"/>
                    <a:pt x="582" y="128"/>
                    <a:pt x="577" y="115"/>
                  </a:cubicBezTo>
                  <a:cubicBezTo>
                    <a:pt x="574" y="106"/>
                    <a:pt x="566" y="99"/>
                    <a:pt x="560" y="91"/>
                  </a:cubicBezTo>
                  <a:cubicBezTo>
                    <a:pt x="525" y="43"/>
                    <a:pt x="453" y="25"/>
                    <a:pt x="399" y="51"/>
                  </a:cubicBezTo>
                  <a:cubicBezTo>
                    <a:pt x="396" y="53"/>
                    <a:pt x="391" y="53"/>
                    <a:pt x="388" y="53"/>
                  </a:cubicBezTo>
                  <a:cubicBezTo>
                    <a:pt x="329" y="57"/>
                    <a:pt x="275" y="72"/>
                    <a:pt x="227" y="105"/>
                  </a:cubicBezTo>
                  <a:cubicBezTo>
                    <a:pt x="208" y="117"/>
                    <a:pt x="195" y="138"/>
                    <a:pt x="168" y="134"/>
                  </a:cubicBezTo>
                  <a:cubicBezTo>
                    <a:pt x="167" y="134"/>
                    <a:pt x="165" y="136"/>
                    <a:pt x="163" y="137"/>
                  </a:cubicBezTo>
                  <a:cubicBezTo>
                    <a:pt x="125" y="160"/>
                    <a:pt x="102" y="217"/>
                    <a:pt x="113" y="260"/>
                  </a:cubicBezTo>
                  <a:cubicBezTo>
                    <a:pt x="118" y="278"/>
                    <a:pt x="127" y="291"/>
                    <a:pt x="148" y="293"/>
                  </a:cubicBezTo>
                  <a:cubicBezTo>
                    <a:pt x="171" y="295"/>
                    <a:pt x="194" y="297"/>
                    <a:pt x="217" y="299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2" name="Freeform 13"/>
            <p:cNvSpPr>
              <a:spLocks noEditPoints="1"/>
            </p:cNvSpPr>
            <p:nvPr/>
          </p:nvSpPr>
          <p:spPr bwMode="auto">
            <a:xfrm>
              <a:off x="5165" y="1240"/>
              <a:ext cx="610" cy="316"/>
            </a:xfrm>
            <a:custGeom>
              <a:avLst/>
              <a:gdLst>
                <a:gd name="T0" fmla="*/ 24 w 576"/>
                <a:gd name="T1" fmla="*/ 14 h 298"/>
                <a:gd name="T2" fmla="*/ 286 w 576"/>
                <a:gd name="T3" fmla="*/ 17 h 298"/>
                <a:gd name="T4" fmla="*/ 479 w 576"/>
                <a:gd name="T5" fmla="*/ 11 h 298"/>
                <a:gd name="T6" fmla="*/ 507 w 576"/>
                <a:gd name="T7" fmla="*/ 3 h 298"/>
                <a:gd name="T8" fmla="*/ 541 w 576"/>
                <a:gd name="T9" fmla="*/ 3 h 298"/>
                <a:gd name="T10" fmla="*/ 550 w 576"/>
                <a:gd name="T11" fmla="*/ 33 h 298"/>
                <a:gd name="T12" fmla="*/ 542 w 576"/>
                <a:gd name="T13" fmla="*/ 57 h 298"/>
                <a:gd name="T14" fmla="*/ 547 w 576"/>
                <a:gd name="T15" fmla="*/ 205 h 298"/>
                <a:gd name="T16" fmla="*/ 562 w 576"/>
                <a:gd name="T17" fmla="*/ 255 h 298"/>
                <a:gd name="T18" fmla="*/ 548 w 576"/>
                <a:gd name="T19" fmla="*/ 289 h 298"/>
                <a:gd name="T20" fmla="*/ 527 w 576"/>
                <a:gd name="T21" fmla="*/ 289 h 298"/>
                <a:gd name="T22" fmla="*/ 310 w 576"/>
                <a:gd name="T23" fmla="*/ 276 h 298"/>
                <a:gd name="T24" fmla="*/ 95 w 576"/>
                <a:gd name="T25" fmla="*/ 283 h 298"/>
                <a:gd name="T26" fmla="*/ 58 w 576"/>
                <a:gd name="T27" fmla="*/ 292 h 298"/>
                <a:gd name="T28" fmla="*/ 15 w 576"/>
                <a:gd name="T29" fmla="*/ 284 h 298"/>
                <a:gd name="T30" fmla="*/ 10 w 576"/>
                <a:gd name="T31" fmla="*/ 259 h 298"/>
                <a:gd name="T32" fmla="*/ 18 w 576"/>
                <a:gd name="T33" fmla="*/ 217 h 298"/>
                <a:gd name="T34" fmla="*/ 8 w 576"/>
                <a:gd name="T35" fmla="*/ 125 h 298"/>
                <a:gd name="T36" fmla="*/ 1 w 576"/>
                <a:gd name="T37" fmla="*/ 38 h 298"/>
                <a:gd name="T38" fmla="*/ 24 w 576"/>
                <a:gd name="T39" fmla="*/ 14 h 298"/>
                <a:gd name="T40" fmla="*/ 43 w 576"/>
                <a:gd name="T41" fmla="*/ 51 h 298"/>
                <a:gd name="T42" fmla="*/ 51 w 576"/>
                <a:gd name="T43" fmla="*/ 124 h 298"/>
                <a:gd name="T44" fmla="*/ 57 w 576"/>
                <a:gd name="T45" fmla="*/ 232 h 298"/>
                <a:gd name="T46" fmla="*/ 79 w 576"/>
                <a:gd name="T47" fmla="*/ 254 h 298"/>
                <a:gd name="T48" fmla="*/ 100 w 576"/>
                <a:gd name="T49" fmla="*/ 253 h 298"/>
                <a:gd name="T50" fmla="*/ 498 w 576"/>
                <a:gd name="T51" fmla="*/ 251 h 298"/>
                <a:gd name="T52" fmla="*/ 508 w 576"/>
                <a:gd name="T53" fmla="*/ 249 h 298"/>
                <a:gd name="T54" fmla="*/ 508 w 576"/>
                <a:gd name="T55" fmla="*/ 81 h 298"/>
                <a:gd name="T56" fmla="*/ 461 w 576"/>
                <a:gd name="T57" fmla="*/ 37 h 298"/>
                <a:gd name="T58" fmla="*/ 66 w 576"/>
                <a:gd name="T59" fmla="*/ 48 h 298"/>
                <a:gd name="T60" fmla="*/ 43 w 576"/>
                <a:gd name="T61" fmla="*/ 51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76" h="298">
                  <a:moveTo>
                    <a:pt x="24" y="14"/>
                  </a:moveTo>
                  <a:cubicBezTo>
                    <a:pt x="111" y="21"/>
                    <a:pt x="199" y="18"/>
                    <a:pt x="286" y="17"/>
                  </a:cubicBezTo>
                  <a:cubicBezTo>
                    <a:pt x="350" y="16"/>
                    <a:pt x="415" y="14"/>
                    <a:pt x="479" y="11"/>
                  </a:cubicBezTo>
                  <a:cubicBezTo>
                    <a:pt x="488" y="11"/>
                    <a:pt x="497" y="4"/>
                    <a:pt x="507" y="3"/>
                  </a:cubicBezTo>
                  <a:cubicBezTo>
                    <a:pt x="518" y="2"/>
                    <a:pt x="531" y="0"/>
                    <a:pt x="541" y="3"/>
                  </a:cubicBezTo>
                  <a:cubicBezTo>
                    <a:pt x="554" y="8"/>
                    <a:pt x="563" y="17"/>
                    <a:pt x="550" y="33"/>
                  </a:cubicBezTo>
                  <a:cubicBezTo>
                    <a:pt x="544" y="38"/>
                    <a:pt x="542" y="49"/>
                    <a:pt x="542" y="57"/>
                  </a:cubicBezTo>
                  <a:cubicBezTo>
                    <a:pt x="543" y="106"/>
                    <a:pt x="545" y="155"/>
                    <a:pt x="547" y="205"/>
                  </a:cubicBezTo>
                  <a:cubicBezTo>
                    <a:pt x="547" y="223"/>
                    <a:pt x="549" y="240"/>
                    <a:pt x="562" y="255"/>
                  </a:cubicBezTo>
                  <a:cubicBezTo>
                    <a:pt x="576" y="271"/>
                    <a:pt x="569" y="286"/>
                    <a:pt x="548" y="289"/>
                  </a:cubicBezTo>
                  <a:cubicBezTo>
                    <a:pt x="541" y="290"/>
                    <a:pt x="533" y="291"/>
                    <a:pt x="527" y="289"/>
                  </a:cubicBezTo>
                  <a:cubicBezTo>
                    <a:pt x="455" y="267"/>
                    <a:pt x="382" y="273"/>
                    <a:pt x="310" y="276"/>
                  </a:cubicBezTo>
                  <a:cubicBezTo>
                    <a:pt x="238" y="279"/>
                    <a:pt x="167" y="280"/>
                    <a:pt x="95" y="283"/>
                  </a:cubicBezTo>
                  <a:cubicBezTo>
                    <a:pt x="83" y="284"/>
                    <a:pt x="70" y="288"/>
                    <a:pt x="58" y="292"/>
                  </a:cubicBezTo>
                  <a:cubicBezTo>
                    <a:pt x="42" y="298"/>
                    <a:pt x="26" y="298"/>
                    <a:pt x="15" y="284"/>
                  </a:cubicBezTo>
                  <a:cubicBezTo>
                    <a:pt x="10" y="277"/>
                    <a:pt x="6" y="262"/>
                    <a:pt x="10" y="259"/>
                  </a:cubicBezTo>
                  <a:cubicBezTo>
                    <a:pt x="24" y="246"/>
                    <a:pt x="20" y="231"/>
                    <a:pt x="18" y="217"/>
                  </a:cubicBezTo>
                  <a:cubicBezTo>
                    <a:pt x="15" y="186"/>
                    <a:pt x="11" y="155"/>
                    <a:pt x="8" y="125"/>
                  </a:cubicBezTo>
                  <a:cubicBezTo>
                    <a:pt x="5" y="96"/>
                    <a:pt x="3" y="67"/>
                    <a:pt x="1" y="38"/>
                  </a:cubicBezTo>
                  <a:cubicBezTo>
                    <a:pt x="0" y="17"/>
                    <a:pt x="5" y="11"/>
                    <a:pt x="24" y="14"/>
                  </a:cubicBezTo>
                  <a:close/>
                  <a:moveTo>
                    <a:pt x="43" y="51"/>
                  </a:moveTo>
                  <a:cubicBezTo>
                    <a:pt x="46" y="77"/>
                    <a:pt x="49" y="100"/>
                    <a:pt x="51" y="124"/>
                  </a:cubicBezTo>
                  <a:cubicBezTo>
                    <a:pt x="53" y="160"/>
                    <a:pt x="55" y="196"/>
                    <a:pt x="57" y="232"/>
                  </a:cubicBezTo>
                  <a:cubicBezTo>
                    <a:pt x="58" y="247"/>
                    <a:pt x="64" y="254"/>
                    <a:pt x="79" y="254"/>
                  </a:cubicBezTo>
                  <a:cubicBezTo>
                    <a:pt x="86" y="253"/>
                    <a:pt x="93" y="253"/>
                    <a:pt x="100" y="253"/>
                  </a:cubicBezTo>
                  <a:cubicBezTo>
                    <a:pt x="233" y="253"/>
                    <a:pt x="365" y="252"/>
                    <a:pt x="498" y="251"/>
                  </a:cubicBezTo>
                  <a:cubicBezTo>
                    <a:pt x="502" y="251"/>
                    <a:pt x="507" y="249"/>
                    <a:pt x="508" y="249"/>
                  </a:cubicBezTo>
                  <a:cubicBezTo>
                    <a:pt x="508" y="191"/>
                    <a:pt x="510" y="136"/>
                    <a:pt x="508" y="81"/>
                  </a:cubicBezTo>
                  <a:cubicBezTo>
                    <a:pt x="507" y="37"/>
                    <a:pt x="505" y="36"/>
                    <a:pt x="461" y="37"/>
                  </a:cubicBezTo>
                  <a:cubicBezTo>
                    <a:pt x="329" y="41"/>
                    <a:pt x="197" y="44"/>
                    <a:pt x="66" y="48"/>
                  </a:cubicBezTo>
                  <a:cubicBezTo>
                    <a:pt x="58" y="48"/>
                    <a:pt x="51" y="50"/>
                    <a:pt x="43" y="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3" name="Freeform 14"/>
            <p:cNvSpPr>
              <a:spLocks noEditPoints="1"/>
            </p:cNvSpPr>
            <p:nvPr/>
          </p:nvSpPr>
          <p:spPr bwMode="auto">
            <a:xfrm>
              <a:off x="4288" y="917"/>
              <a:ext cx="601" cy="312"/>
            </a:xfrm>
            <a:custGeom>
              <a:avLst/>
              <a:gdLst>
                <a:gd name="T0" fmla="*/ 529 w 567"/>
                <a:gd name="T1" fmla="*/ 290 h 294"/>
                <a:gd name="T2" fmla="*/ 436 w 567"/>
                <a:gd name="T3" fmla="*/ 281 h 294"/>
                <a:gd name="T4" fmla="*/ 222 w 567"/>
                <a:gd name="T5" fmla="*/ 275 h 294"/>
                <a:gd name="T6" fmla="*/ 99 w 567"/>
                <a:gd name="T7" fmla="*/ 276 h 294"/>
                <a:gd name="T8" fmla="*/ 50 w 567"/>
                <a:gd name="T9" fmla="*/ 285 h 294"/>
                <a:gd name="T10" fmla="*/ 13 w 567"/>
                <a:gd name="T11" fmla="*/ 281 h 294"/>
                <a:gd name="T12" fmla="*/ 6 w 567"/>
                <a:gd name="T13" fmla="*/ 246 h 294"/>
                <a:gd name="T14" fmla="*/ 8 w 567"/>
                <a:gd name="T15" fmla="*/ 223 h 294"/>
                <a:gd name="T16" fmla="*/ 4 w 567"/>
                <a:gd name="T17" fmla="*/ 27 h 294"/>
                <a:gd name="T18" fmla="*/ 35 w 567"/>
                <a:gd name="T19" fmla="*/ 4 h 294"/>
                <a:gd name="T20" fmla="*/ 108 w 567"/>
                <a:gd name="T21" fmla="*/ 14 h 294"/>
                <a:gd name="T22" fmla="*/ 455 w 567"/>
                <a:gd name="T23" fmla="*/ 15 h 294"/>
                <a:gd name="T24" fmla="*/ 519 w 567"/>
                <a:gd name="T25" fmla="*/ 5 h 294"/>
                <a:gd name="T26" fmla="*/ 552 w 567"/>
                <a:gd name="T27" fmla="*/ 32 h 294"/>
                <a:gd name="T28" fmla="*/ 546 w 567"/>
                <a:gd name="T29" fmla="*/ 175 h 294"/>
                <a:gd name="T30" fmla="*/ 546 w 567"/>
                <a:gd name="T31" fmla="*/ 239 h 294"/>
                <a:gd name="T32" fmla="*/ 553 w 567"/>
                <a:gd name="T33" fmla="*/ 260 h 294"/>
                <a:gd name="T34" fmla="*/ 541 w 567"/>
                <a:gd name="T35" fmla="*/ 294 h 294"/>
                <a:gd name="T36" fmla="*/ 529 w 567"/>
                <a:gd name="T37" fmla="*/ 294 h 294"/>
                <a:gd name="T38" fmla="*/ 529 w 567"/>
                <a:gd name="T39" fmla="*/ 290 h 294"/>
                <a:gd name="T40" fmla="*/ 48 w 567"/>
                <a:gd name="T41" fmla="*/ 41 h 294"/>
                <a:gd name="T42" fmla="*/ 45 w 567"/>
                <a:gd name="T43" fmla="*/ 57 h 294"/>
                <a:gd name="T44" fmla="*/ 46 w 567"/>
                <a:gd name="T45" fmla="*/ 201 h 294"/>
                <a:gd name="T46" fmla="*/ 96 w 567"/>
                <a:gd name="T47" fmla="*/ 250 h 294"/>
                <a:gd name="T48" fmla="*/ 475 w 567"/>
                <a:gd name="T49" fmla="*/ 256 h 294"/>
                <a:gd name="T50" fmla="*/ 507 w 567"/>
                <a:gd name="T51" fmla="*/ 256 h 294"/>
                <a:gd name="T52" fmla="*/ 509 w 567"/>
                <a:gd name="T53" fmla="*/ 219 h 294"/>
                <a:gd name="T54" fmla="*/ 509 w 567"/>
                <a:gd name="T55" fmla="*/ 93 h 294"/>
                <a:gd name="T56" fmla="*/ 459 w 567"/>
                <a:gd name="T57" fmla="*/ 44 h 294"/>
                <a:gd name="T58" fmla="*/ 155 w 567"/>
                <a:gd name="T59" fmla="*/ 41 h 294"/>
                <a:gd name="T60" fmla="*/ 48 w 567"/>
                <a:gd name="T61" fmla="*/ 41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67" h="294">
                  <a:moveTo>
                    <a:pt x="529" y="290"/>
                  </a:moveTo>
                  <a:cubicBezTo>
                    <a:pt x="498" y="287"/>
                    <a:pt x="467" y="282"/>
                    <a:pt x="436" y="281"/>
                  </a:cubicBezTo>
                  <a:cubicBezTo>
                    <a:pt x="365" y="278"/>
                    <a:pt x="294" y="276"/>
                    <a:pt x="222" y="275"/>
                  </a:cubicBezTo>
                  <a:cubicBezTo>
                    <a:pt x="181" y="274"/>
                    <a:pt x="140" y="274"/>
                    <a:pt x="99" y="276"/>
                  </a:cubicBezTo>
                  <a:cubicBezTo>
                    <a:pt x="82" y="276"/>
                    <a:pt x="66" y="283"/>
                    <a:pt x="50" y="285"/>
                  </a:cubicBezTo>
                  <a:cubicBezTo>
                    <a:pt x="38" y="286"/>
                    <a:pt x="24" y="286"/>
                    <a:pt x="13" y="281"/>
                  </a:cubicBezTo>
                  <a:cubicBezTo>
                    <a:pt x="0" y="274"/>
                    <a:pt x="0" y="260"/>
                    <a:pt x="6" y="246"/>
                  </a:cubicBezTo>
                  <a:cubicBezTo>
                    <a:pt x="9" y="239"/>
                    <a:pt x="9" y="231"/>
                    <a:pt x="8" y="223"/>
                  </a:cubicBezTo>
                  <a:cubicBezTo>
                    <a:pt x="7" y="157"/>
                    <a:pt x="6" y="92"/>
                    <a:pt x="4" y="27"/>
                  </a:cubicBezTo>
                  <a:cubicBezTo>
                    <a:pt x="3" y="7"/>
                    <a:pt x="14" y="0"/>
                    <a:pt x="35" y="4"/>
                  </a:cubicBezTo>
                  <a:cubicBezTo>
                    <a:pt x="59" y="9"/>
                    <a:pt x="84" y="14"/>
                    <a:pt x="108" y="14"/>
                  </a:cubicBezTo>
                  <a:cubicBezTo>
                    <a:pt x="224" y="15"/>
                    <a:pt x="340" y="15"/>
                    <a:pt x="455" y="15"/>
                  </a:cubicBezTo>
                  <a:cubicBezTo>
                    <a:pt x="477" y="15"/>
                    <a:pt x="498" y="10"/>
                    <a:pt x="519" y="5"/>
                  </a:cubicBezTo>
                  <a:cubicBezTo>
                    <a:pt x="540" y="1"/>
                    <a:pt x="553" y="11"/>
                    <a:pt x="552" y="32"/>
                  </a:cubicBezTo>
                  <a:cubicBezTo>
                    <a:pt x="550" y="80"/>
                    <a:pt x="547" y="127"/>
                    <a:pt x="546" y="175"/>
                  </a:cubicBezTo>
                  <a:cubicBezTo>
                    <a:pt x="545" y="196"/>
                    <a:pt x="545" y="218"/>
                    <a:pt x="546" y="239"/>
                  </a:cubicBezTo>
                  <a:cubicBezTo>
                    <a:pt x="546" y="246"/>
                    <a:pt x="549" y="254"/>
                    <a:pt x="553" y="260"/>
                  </a:cubicBezTo>
                  <a:cubicBezTo>
                    <a:pt x="567" y="280"/>
                    <a:pt x="564" y="289"/>
                    <a:pt x="541" y="294"/>
                  </a:cubicBezTo>
                  <a:cubicBezTo>
                    <a:pt x="537" y="294"/>
                    <a:pt x="533" y="294"/>
                    <a:pt x="529" y="294"/>
                  </a:cubicBezTo>
                  <a:cubicBezTo>
                    <a:pt x="529" y="292"/>
                    <a:pt x="529" y="291"/>
                    <a:pt x="529" y="290"/>
                  </a:cubicBezTo>
                  <a:close/>
                  <a:moveTo>
                    <a:pt x="48" y="41"/>
                  </a:moveTo>
                  <a:cubicBezTo>
                    <a:pt x="46" y="49"/>
                    <a:pt x="45" y="53"/>
                    <a:pt x="45" y="57"/>
                  </a:cubicBezTo>
                  <a:cubicBezTo>
                    <a:pt x="45" y="105"/>
                    <a:pt x="44" y="153"/>
                    <a:pt x="46" y="201"/>
                  </a:cubicBezTo>
                  <a:cubicBezTo>
                    <a:pt x="46" y="241"/>
                    <a:pt x="56" y="249"/>
                    <a:pt x="96" y="250"/>
                  </a:cubicBezTo>
                  <a:cubicBezTo>
                    <a:pt x="222" y="252"/>
                    <a:pt x="349" y="254"/>
                    <a:pt x="475" y="256"/>
                  </a:cubicBezTo>
                  <a:cubicBezTo>
                    <a:pt x="485" y="256"/>
                    <a:pt x="495" y="256"/>
                    <a:pt x="507" y="256"/>
                  </a:cubicBezTo>
                  <a:cubicBezTo>
                    <a:pt x="508" y="241"/>
                    <a:pt x="509" y="230"/>
                    <a:pt x="509" y="219"/>
                  </a:cubicBezTo>
                  <a:cubicBezTo>
                    <a:pt x="509" y="177"/>
                    <a:pt x="509" y="135"/>
                    <a:pt x="509" y="93"/>
                  </a:cubicBezTo>
                  <a:cubicBezTo>
                    <a:pt x="509" y="42"/>
                    <a:pt x="513" y="45"/>
                    <a:pt x="459" y="44"/>
                  </a:cubicBezTo>
                  <a:cubicBezTo>
                    <a:pt x="358" y="43"/>
                    <a:pt x="256" y="42"/>
                    <a:pt x="155" y="41"/>
                  </a:cubicBezTo>
                  <a:cubicBezTo>
                    <a:pt x="120" y="40"/>
                    <a:pt x="85" y="41"/>
                    <a:pt x="48" y="4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4" name="Freeform 15"/>
            <p:cNvSpPr>
              <a:spLocks noEditPoints="1"/>
            </p:cNvSpPr>
            <p:nvPr/>
          </p:nvSpPr>
          <p:spPr bwMode="auto">
            <a:xfrm>
              <a:off x="2355" y="1870"/>
              <a:ext cx="607" cy="322"/>
            </a:xfrm>
            <a:custGeom>
              <a:avLst/>
              <a:gdLst>
                <a:gd name="T0" fmla="*/ 537 w 573"/>
                <a:gd name="T1" fmla="*/ 290 h 304"/>
                <a:gd name="T2" fmla="*/ 497 w 573"/>
                <a:gd name="T3" fmla="*/ 282 h 304"/>
                <a:gd name="T4" fmla="*/ 157 w 573"/>
                <a:gd name="T5" fmla="*/ 282 h 304"/>
                <a:gd name="T6" fmla="*/ 97 w 573"/>
                <a:gd name="T7" fmla="*/ 283 h 304"/>
                <a:gd name="T8" fmla="*/ 59 w 573"/>
                <a:gd name="T9" fmla="*/ 295 h 304"/>
                <a:gd name="T10" fmla="*/ 12 w 573"/>
                <a:gd name="T11" fmla="*/ 285 h 304"/>
                <a:gd name="T12" fmla="*/ 15 w 573"/>
                <a:gd name="T13" fmla="*/ 254 h 304"/>
                <a:gd name="T14" fmla="*/ 17 w 573"/>
                <a:gd name="T15" fmla="*/ 208 h 304"/>
                <a:gd name="T16" fmla="*/ 9 w 573"/>
                <a:gd name="T17" fmla="*/ 158 h 304"/>
                <a:gd name="T18" fmla="*/ 2 w 573"/>
                <a:gd name="T19" fmla="*/ 47 h 304"/>
                <a:gd name="T20" fmla="*/ 37 w 573"/>
                <a:gd name="T21" fmla="*/ 17 h 304"/>
                <a:gd name="T22" fmla="*/ 78 w 573"/>
                <a:gd name="T23" fmla="*/ 21 h 304"/>
                <a:gd name="T24" fmla="*/ 476 w 573"/>
                <a:gd name="T25" fmla="*/ 14 h 304"/>
                <a:gd name="T26" fmla="*/ 507 w 573"/>
                <a:gd name="T27" fmla="*/ 6 h 304"/>
                <a:gd name="T28" fmla="*/ 527 w 573"/>
                <a:gd name="T29" fmla="*/ 2 h 304"/>
                <a:gd name="T30" fmla="*/ 554 w 573"/>
                <a:gd name="T31" fmla="*/ 17 h 304"/>
                <a:gd name="T32" fmla="*/ 548 w 573"/>
                <a:gd name="T33" fmla="*/ 37 h 304"/>
                <a:gd name="T34" fmla="*/ 543 w 573"/>
                <a:gd name="T35" fmla="*/ 71 h 304"/>
                <a:gd name="T36" fmla="*/ 547 w 573"/>
                <a:gd name="T37" fmla="*/ 204 h 304"/>
                <a:gd name="T38" fmla="*/ 563 w 573"/>
                <a:gd name="T39" fmla="*/ 254 h 304"/>
                <a:gd name="T40" fmla="*/ 537 w 573"/>
                <a:gd name="T41" fmla="*/ 290 h 304"/>
                <a:gd name="T42" fmla="*/ 354 w 573"/>
                <a:gd name="T43" fmla="*/ 250 h 304"/>
                <a:gd name="T44" fmla="*/ 354 w 573"/>
                <a:gd name="T45" fmla="*/ 251 h 304"/>
                <a:gd name="T46" fmla="*/ 450 w 573"/>
                <a:gd name="T47" fmla="*/ 251 h 304"/>
                <a:gd name="T48" fmla="*/ 493 w 573"/>
                <a:gd name="T49" fmla="*/ 251 h 304"/>
                <a:gd name="T50" fmla="*/ 516 w 573"/>
                <a:gd name="T51" fmla="*/ 213 h 304"/>
                <a:gd name="T52" fmla="*/ 510 w 573"/>
                <a:gd name="T53" fmla="*/ 169 h 304"/>
                <a:gd name="T54" fmla="*/ 508 w 573"/>
                <a:gd name="T55" fmla="*/ 76 h 304"/>
                <a:gd name="T56" fmla="*/ 471 w 573"/>
                <a:gd name="T57" fmla="*/ 40 h 304"/>
                <a:gd name="T58" fmla="*/ 323 w 573"/>
                <a:gd name="T59" fmla="*/ 46 h 304"/>
                <a:gd name="T60" fmla="*/ 69 w 573"/>
                <a:gd name="T61" fmla="*/ 48 h 304"/>
                <a:gd name="T62" fmla="*/ 47 w 573"/>
                <a:gd name="T63" fmla="*/ 80 h 304"/>
                <a:gd name="T64" fmla="*/ 51 w 573"/>
                <a:gd name="T65" fmla="*/ 113 h 304"/>
                <a:gd name="T66" fmla="*/ 57 w 573"/>
                <a:gd name="T67" fmla="*/ 224 h 304"/>
                <a:gd name="T68" fmla="*/ 92 w 573"/>
                <a:gd name="T69" fmla="*/ 257 h 304"/>
                <a:gd name="T70" fmla="*/ 354 w 573"/>
                <a:gd name="T71" fmla="*/ 25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73" h="304">
                  <a:moveTo>
                    <a:pt x="537" y="290"/>
                  </a:moveTo>
                  <a:cubicBezTo>
                    <a:pt x="526" y="288"/>
                    <a:pt x="512" y="284"/>
                    <a:pt x="497" y="282"/>
                  </a:cubicBezTo>
                  <a:cubicBezTo>
                    <a:pt x="384" y="266"/>
                    <a:pt x="271" y="284"/>
                    <a:pt x="157" y="282"/>
                  </a:cubicBezTo>
                  <a:cubicBezTo>
                    <a:pt x="137" y="282"/>
                    <a:pt x="117" y="281"/>
                    <a:pt x="97" y="283"/>
                  </a:cubicBezTo>
                  <a:cubicBezTo>
                    <a:pt x="84" y="285"/>
                    <a:pt x="71" y="289"/>
                    <a:pt x="59" y="295"/>
                  </a:cubicBezTo>
                  <a:cubicBezTo>
                    <a:pt x="40" y="304"/>
                    <a:pt x="25" y="297"/>
                    <a:pt x="12" y="285"/>
                  </a:cubicBezTo>
                  <a:cubicBezTo>
                    <a:pt x="0" y="274"/>
                    <a:pt x="10" y="266"/>
                    <a:pt x="15" y="254"/>
                  </a:cubicBezTo>
                  <a:cubicBezTo>
                    <a:pt x="20" y="241"/>
                    <a:pt x="18" y="223"/>
                    <a:pt x="17" y="208"/>
                  </a:cubicBezTo>
                  <a:cubicBezTo>
                    <a:pt x="15" y="191"/>
                    <a:pt x="10" y="175"/>
                    <a:pt x="9" y="158"/>
                  </a:cubicBezTo>
                  <a:cubicBezTo>
                    <a:pt x="6" y="121"/>
                    <a:pt x="4" y="84"/>
                    <a:pt x="2" y="47"/>
                  </a:cubicBezTo>
                  <a:cubicBezTo>
                    <a:pt x="0" y="17"/>
                    <a:pt x="7" y="11"/>
                    <a:pt x="37" y="17"/>
                  </a:cubicBezTo>
                  <a:cubicBezTo>
                    <a:pt x="50" y="19"/>
                    <a:pt x="64" y="21"/>
                    <a:pt x="78" y="21"/>
                  </a:cubicBezTo>
                  <a:cubicBezTo>
                    <a:pt x="211" y="19"/>
                    <a:pt x="343" y="17"/>
                    <a:pt x="476" y="14"/>
                  </a:cubicBezTo>
                  <a:cubicBezTo>
                    <a:pt x="486" y="14"/>
                    <a:pt x="497" y="9"/>
                    <a:pt x="507" y="6"/>
                  </a:cubicBezTo>
                  <a:cubicBezTo>
                    <a:pt x="514" y="5"/>
                    <a:pt x="521" y="0"/>
                    <a:pt x="527" y="2"/>
                  </a:cubicBezTo>
                  <a:cubicBezTo>
                    <a:pt x="537" y="5"/>
                    <a:pt x="547" y="10"/>
                    <a:pt x="554" y="17"/>
                  </a:cubicBezTo>
                  <a:cubicBezTo>
                    <a:pt x="556" y="19"/>
                    <a:pt x="550" y="30"/>
                    <a:pt x="548" y="37"/>
                  </a:cubicBezTo>
                  <a:cubicBezTo>
                    <a:pt x="546" y="48"/>
                    <a:pt x="542" y="60"/>
                    <a:pt x="543" y="71"/>
                  </a:cubicBezTo>
                  <a:cubicBezTo>
                    <a:pt x="543" y="115"/>
                    <a:pt x="544" y="160"/>
                    <a:pt x="547" y="204"/>
                  </a:cubicBezTo>
                  <a:cubicBezTo>
                    <a:pt x="548" y="221"/>
                    <a:pt x="556" y="238"/>
                    <a:pt x="563" y="254"/>
                  </a:cubicBezTo>
                  <a:cubicBezTo>
                    <a:pt x="573" y="279"/>
                    <a:pt x="567" y="290"/>
                    <a:pt x="537" y="290"/>
                  </a:cubicBezTo>
                  <a:close/>
                  <a:moveTo>
                    <a:pt x="354" y="250"/>
                  </a:moveTo>
                  <a:cubicBezTo>
                    <a:pt x="354" y="250"/>
                    <a:pt x="354" y="251"/>
                    <a:pt x="354" y="251"/>
                  </a:cubicBezTo>
                  <a:cubicBezTo>
                    <a:pt x="386" y="251"/>
                    <a:pt x="418" y="251"/>
                    <a:pt x="450" y="251"/>
                  </a:cubicBezTo>
                  <a:cubicBezTo>
                    <a:pt x="464" y="251"/>
                    <a:pt x="479" y="253"/>
                    <a:pt x="493" y="251"/>
                  </a:cubicBezTo>
                  <a:cubicBezTo>
                    <a:pt x="515" y="249"/>
                    <a:pt x="522" y="236"/>
                    <a:pt x="516" y="213"/>
                  </a:cubicBezTo>
                  <a:cubicBezTo>
                    <a:pt x="512" y="199"/>
                    <a:pt x="511" y="184"/>
                    <a:pt x="510" y="169"/>
                  </a:cubicBezTo>
                  <a:cubicBezTo>
                    <a:pt x="509" y="138"/>
                    <a:pt x="510" y="107"/>
                    <a:pt x="508" y="76"/>
                  </a:cubicBezTo>
                  <a:cubicBezTo>
                    <a:pt x="506" y="42"/>
                    <a:pt x="503" y="40"/>
                    <a:pt x="471" y="40"/>
                  </a:cubicBezTo>
                  <a:cubicBezTo>
                    <a:pt x="421" y="42"/>
                    <a:pt x="372" y="45"/>
                    <a:pt x="323" y="46"/>
                  </a:cubicBezTo>
                  <a:cubicBezTo>
                    <a:pt x="238" y="47"/>
                    <a:pt x="154" y="47"/>
                    <a:pt x="69" y="48"/>
                  </a:cubicBezTo>
                  <a:cubicBezTo>
                    <a:pt x="40" y="49"/>
                    <a:pt x="39" y="52"/>
                    <a:pt x="47" y="80"/>
                  </a:cubicBezTo>
                  <a:cubicBezTo>
                    <a:pt x="50" y="91"/>
                    <a:pt x="50" y="102"/>
                    <a:pt x="51" y="113"/>
                  </a:cubicBezTo>
                  <a:cubicBezTo>
                    <a:pt x="53" y="150"/>
                    <a:pt x="54" y="187"/>
                    <a:pt x="57" y="224"/>
                  </a:cubicBezTo>
                  <a:cubicBezTo>
                    <a:pt x="59" y="257"/>
                    <a:pt x="59" y="258"/>
                    <a:pt x="92" y="257"/>
                  </a:cubicBezTo>
                  <a:cubicBezTo>
                    <a:pt x="179" y="255"/>
                    <a:pt x="266" y="252"/>
                    <a:pt x="354" y="250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5" name="Freeform 16"/>
            <p:cNvSpPr>
              <a:spLocks noEditPoints="1"/>
            </p:cNvSpPr>
            <p:nvPr/>
          </p:nvSpPr>
          <p:spPr bwMode="auto">
            <a:xfrm>
              <a:off x="2357" y="2632"/>
              <a:ext cx="605" cy="322"/>
            </a:xfrm>
            <a:custGeom>
              <a:avLst/>
              <a:gdLst>
                <a:gd name="T0" fmla="*/ 0 w 571"/>
                <a:gd name="T1" fmla="*/ 17 h 304"/>
                <a:gd name="T2" fmla="*/ 41 w 571"/>
                <a:gd name="T3" fmla="*/ 24 h 304"/>
                <a:gd name="T4" fmla="*/ 61 w 571"/>
                <a:gd name="T5" fmla="*/ 26 h 304"/>
                <a:gd name="T6" fmla="*/ 481 w 571"/>
                <a:gd name="T7" fmla="*/ 15 h 304"/>
                <a:gd name="T8" fmla="*/ 506 w 571"/>
                <a:gd name="T9" fmla="*/ 7 h 304"/>
                <a:gd name="T10" fmla="*/ 547 w 571"/>
                <a:gd name="T11" fmla="*/ 15 h 304"/>
                <a:gd name="T12" fmla="*/ 550 w 571"/>
                <a:gd name="T13" fmla="*/ 38 h 304"/>
                <a:gd name="T14" fmla="*/ 540 w 571"/>
                <a:gd name="T15" fmla="*/ 70 h 304"/>
                <a:gd name="T16" fmla="*/ 546 w 571"/>
                <a:gd name="T17" fmla="*/ 218 h 304"/>
                <a:gd name="T18" fmla="*/ 562 w 571"/>
                <a:gd name="T19" fmla="*/ 262 h 304"/>
                <a:gd name="T20" fmla="*/ 546 w 571"/>
                <a:gd name="T21" fmla="*/ 294 h 304"/>
                <a:gd name="T22" fmla="*/ 523 w 571"/>
                <a:gd name="T23" fmla="*/ 293 h 304"/>
                <a:gd name="T24" fmla="*/ 462 w 571"/>
                <a:gd name="T25" fmla="*/ 282 h 304"/>
                <a:gd name="T26" fmla="*/ 88 w 571"/>
                <a:gd name="T27" fmla="*/ 288 h 304"/>
                <a:gd name="T28" fmla="*/ 59 w 571"/>
                <a:gd name="T29" fmla="*/ 295 h 304"/>
                <a:gd name="T30" fmla="*/ 11 w 571"/>
                <a:gd name="T31" fmla="*/ 287 h 304"/>
                <a:gd name="T32" fmla="*/ 8 w 571"/>
                <a:gd name="T33" fmla="*/ 265 h 304"/>
                <a:gd name="T34" fmla="*/ 15 w 571"/>
                <a:gd name="T35" fmla="*/ 209 h 304"/>
                <a:gd name="T36" fmla="*/ 7 w 571"/>
                <a:gd name="T37" fmla="*/ 156 h 304"/>
                <a:gd name="T38" fmla="*/ 0 w 571"/>
                <a:gd name="T39" fmla="*/ 54 h 304"/>
                <a:gd name="T40" fmla="*/ 0 w 571"/>
                <a:gd name="T41" fmla="*/ 17 h 304"/>
                <a:gd name="T42" fmla="*/ 507 w 571"/>
                <a:gd name="T43" fmla="*/ 258 h 304"/>
                <a:gd name="T44" fmla="*/ 507 w 571"/>
                <a:gd name="T45" fmla="*/ 89 h 304"/>
                <a:gd name="T46" fmla="*/ 462 w 571"/>
                <a:gd name="T47" fmla="*/ 45 h 304"/>
                <a:gd name="T48" fmla="*/ 66 w 571"/>
                <a:gd name="T49" fmla="*/ 52 h 304"/>
                <a:gd name="T50" fmla="*/ 54 w 571"/>
                <a:gd name="T51" fmla="*/ 52 h 304"/>
                <a:gd name="T52" fmla="*/ 40 w 571"/>
                <a:gd name="T53" fmla="*/ 73 h 304"/>
                <a:gd name="T54" fmla="*/ 50 w 571"/>
                <a:gd name="T55" fmla="*/ 171 h 304"/>
                <a:gd name="T56" fmla="*/ 58 w 571"/>
                <a:gd name="T57" fmla="*/ 258 h 304"/>
                <a:gd name="T58" fmla="*/ 507 w 571"/>
                <a:gd name="T59" fmla="*/ 258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71" h="304">
                  <a:moveTo>
                    <a:pt x="0" y="17"/>
                  </a:moveTo>
                  <a:cubicBezTo>
                    <a:pt x="16" y="20"/>
                    <a:pt x="28" y="22"/>
                    <a:pt x="41" y="24"/>
                  </a:cubicBezTo>
                  <a:cubicBezTo>
                    <a:pt x="48" y="25"/>
                    <a:pt x="55" y="26"/>
                    <a:pt x="61" y="26"/>
                  </a:cubicBezTo>
                  <a:cubicBezTo>
                    <a:pt x="201" y="23"/>
                    <a:pt x="341" y="19"/>
                    <a:pt x="481" y="15"/>
                  </a:cubicBezTo>
                  <a:cubicBezTo>
                    <a:pt x="489" y="15"/>
                    <a:pt x="498" y="11"/>
                    <a:pt x="506" y="7"/>
                  </a:cubicBezTo>
                  <a:cubicBezTo>
                    <a:pt x="522" y="0"/>
                    <a:pt x="535" y="4"/>
                    <a:pt x="547" y="15"/>
                  </a:cubicBezTo>
                  <a:cubicBezTo>
                    <a:pt x="555" y="23"/>
                    <a:pt x="556" y="28"/>
                    <a:pt x="550" y="38"/>
                  </a:cubicBezTo>
                  <a:cubicBezTo>
                    <a:pt x="544" y="47"/>
                    <a:pt x="540" y="60"/>
                    <a:pt x="540" y="70"/>
                  </a:cubicBezTo>
                  <a:cubicBezTo>
                    <a:pt x="541" y="120"/>
                    <a:pt x="542" y="169"/>
                    <a:pt x="546" y="218"/>
                  </a:cubicBezTo>
                  <a:cubicBezTo>
                    <a:pt x="547" y="233"/>
                    <a:pt x="555" y="248"/>
                    <a:pt x="562" y="262"/>
                  </a:cubicBezTo>
                  <a:cubicBezTo>
                    <a:pt x="571" y="280"/>
                    <a:pt x="566" y="291"/>
                    <a:pt x="546" y="294"/>
                  </a:cubicBezTo>
                  <a:cubicBezTo>
                    <a:pt x="539" y="295"/>
                    <a:pt x="530" y="294"/>
                    <a:pt x="523" y="293"/>
                  </a:cubicBezTo>
                  <a:cubicBezTo>
                    <a:pt x="502" y="289"/>
                    <a:pt x="482" y="282"/>
                    <a:pt x="462" y="282"/>
                  </a:cubicBezTo>
                  <a:cubicBezTo>
                    <a:pt x="337" y="283"/>
                    <a:pt x="212" y="285"/>
                    <a:pt x="88" y="288"/>
                  </a:cubicBezTo>
                  <a:cubicBezTo>
                    <a:pt x="78" y="288"/>
                    <a:pt x="68" y="291"/>
                    <a:pt x="59" y="295"/>
                  </a:cubicBezTo>
                  <a:cubicBezTo>
                    <a:pt x="41" y="304"/>
                    <a:pt x="24" y="303"/>
                    <a:pt x="11" y="287"/>
                  </a:cubicBezTo>
                  <a:cubicBezTo>
                    <a:pt x="7" y="282"/>
                    <a:pt x="5" y="268"/>
                    <a:pt x="8" y="265"/>
                  </a:cubicBezTo>
                  <a:cubicBezTo>
                    <a:pt x="26" y="248"/>
                    <a:pt x="16" y="228"/>
                    <a:pt x="15" y="209"/>
                  </a:cubicBezTo>
                  <a:cubicBezTo>
                    <a:pt x="14" y="191"/>
                    <a:pt x="8" y="173"/>
                    <a:pt x="7" y="156"/>
                  </a:cubicBezTo>
                  <a:cubicBezTo>
                    <a:pt x="4" y="122"/>
                    <a:pt x="2" y="88"/>
                    <a:pt x="0" y="54"/>
                  </a:cubicBezTo>
                  <a:cubicBezTo>
                    <a:pt x="0" y="44"/>
                    <a:pt x="0" y="34"/>
                    <a:pt x="0" y="17"/>
                  </a:cubicBezTo>
                  <a:close/>
                  <a:moveTo>
                    <a:pt x="507" y="258"/>
                  </a:moveTo>
                  <a:cubicBezTo>
                    <a:pt x="507" y="199"/>
                    <a:pt x="507" y="144"/>
                    <a:pt x="507" y="89"/>
                  </a:cubicBezTo>
                  <a:cubicBezTo>
                    <a:pt x="506" y="46"/>
                    <a:pt x="503" y="44"/>
                    <a:pt x="462" y="45"/>
                  </a:cubicBezTo>
                  <a:cubicBezTo>
                    <a:pt x="330" y="47"/>
                    <a:pt x="198" y="50"/>
                    <a:pt x="66" y="52"/>
                  </a:cubicBezTo>
                  <a:cubicBezTo>
                    <a:pt x="62" y="52"/>
                    <a:pt x="58" y="52"/>
                    <a:pt x="54" y="52"/>
                  </a:cubicBezTo>
                  <a:cubicBezTo>
                    <a:pt x="41" y="53"/>
                    <a:pt x="38" y="61"/>
                    <a:pt x="40" y="73"/>
                  </a:cubicBezTo>
                  <a:cubicBezTo>
                    <a:pt x="43" y="105"/>
                    <a:pt x="47" y="138"/>
                    <a:pt x="50" y="171"/>
                  </a:cubicBezTo>
                  <a:cubicBezTo>
                    <a:pt x="53" y="200"/>
                    <a:pt x="55" y="230"/>
                    <a:pt x="58" y="258"/>
                  </a:cubicBezTo>
                  <a:cubicBezTo>
                    <a:pt x="211" y="258"/>
                    <a:pt x="360" y="258"/>
                    <a:pt x="507" y="258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6" name="Freeform 17"/>
            <p:cNvSpPr>
              <a:spLocks noEditPoints="1"/>
            </p:cNvSpPr>
            <p:nvPr/>
          </p:nvSpPr>
          <p:spPr bwMode="auto">
            <a:xfrm>
              <a:off x="5167" y="1693"/>
              <a:ext cx="608" cy="324"/>
            </a:xfrm>
            <a:custGeom>
              <a:avLst/>
              <a:gdLst>
                <a:gd name="T0" fmla="*/ 0 w 574"/>
                <a:gd name="T1" fmla="*/ 18 h 306"/>
                <a:gd name="T2" fmla="*/ 39 w 574"/>
                <a:gd name="T3" fmla="*/ 22 h 306"/>
                <a:gd name="T4" fmla="*/ 69 w 574"/>
                <a:gd name="T5" fmla="*/ 25 h 306"/>
                <a:gd name="T6" fmla="*/ 476 w 574"/>
                <a:gd name="T7" fmla="*/ 18 h 306"/>
                <a:gd name="T8" fmla="*/ 504 w 574"/>
                <a:gd name="T9" fmla="*/ 10 h 306"/>
                <a:gd name="T10" fmla="*/ 543 w 574"/>
                <a:gd name="T11" fmla="*/ 12 h 306"/>
                <a:gd name="T12" fmla="*/ 549 w 574"/>
                <a:gd name="T13" fmla="*/ 38 h 306"/>
                <a:gd name="T14" fmla="*/ 540 w 574"/>
                <a:gd name="T15" fmla="*/ 65 h 306"/>
                <a:gd name="T16" fmla="*/ 545 w 574"/>
                <a:gd name="T17" fmla="*/ 216 h 306"/>
                <a:gd name="T18" fmla="*/ 559 w 574"/>
                <a:gd name="T19" fmla="*/ 260 h 306"/>
                <a:gd name="T20" fmla="*/ 546 w 574"/>
                <a:gd name="T21" fmla="*/ 293 h 306"/>
                <a:gd name="T22" fmla="*/ 519 w 574"/>
                <a:gd name="T23" fmla="*/ 294 h 306"/>
                <a:gd name="T24" fmla="*/ 431 w 574"/>
                <a:gd name="T25" fmla="*/ 281 h 306"/>
                <a:gd name="T26" fmla="*/ 85 w 574"/>
                <a:gd name="T27" fmla="*/ 287 h 306"/>
                <a:gd name="T28" fmla="*/ 60 w 574"/>
                <a:gd name="T29" fmla="*/ 294 h 306"/>
                <a:gd name="T30" fmla="*/ 14 w 574"/>
                <a:gd name="T31" fmla="*/ 290 h 306"/>
                <a:gd name="T32" fmla="*/ 9 w 574"/>
                <a:gd name="T33" fmla="*/ 262 h 306"/>
                <a:gd name="T34" fmla="*/ 16 w 574"/>
                <a:gd name="T35" fmla="*/ 223 h 306"/>
                <a:gd name="T36" fmla="*/ 6 w 574"/>
                <a:gd name="T37" fmla="*/ 146 h 306"/>
                <a:gd name="T38" fmla="*/ 0 w 574"/>
                <a:gd name="T39" fmla="*/ 50 h 306"/>
                <a:gd name="T40" fmla="*/ 0 w 574"/>
                <a:gd name="T41" fmla="*/ 18 h 306"/>
                <a:gd name="T42" fmla="*/ 57 w 574"/>
                <a:gd name="T43" fmla="*/ 260 h 306"/>
                <a:gd name="T44" fmla="*/ 506 w 574"/>
                <a:gd name="T45" fmla="*/ 252 h 306"/>
                <a:gd name="T46" fmla="*/ 505 w 574"/>
                <a:gd name="T47" fmla="*/ 79 h 306"/>
                <a:gd name="T48" fmla="*/ 467 w 574"/>
                <a:gd name="T49" fmla="*/ 44 h 306"/>
                <a:gd name="T50" fmla="*/ 63 w 574"/>
                <a:gd name="T51" fmla="*/ 51 h 306"/>
                <a:gd name="T52" fmla="*/ 54 w 574"/>
                <a:gd name="T53" fmla="*/ 51 h 306"/>
                <a:gd name="T54" fmla="*/ 39 w 574"/>
                <a:gd name="T55" fmla="*/ 72 h 306"/>
                <a:gd name="T56" fmla="*/ 49 w 574"/>
                <a:gd name="T57" fmla="*/ 160 h 306"/>
                <a:gd name="T58" fmla="*/ 57 w 574"/>
                <a:gd name="T59" fmla="*/ 26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74" h="306">
                  <a:moveTo>
                    <a:pt x="0" y="18"/>
                  </a:moveTo>
                  <a:cubicBezTo>
                    <a:pt x="15" y="20"/>
                    <a:pt x="27" y="21"/>
                    <a:pt x="39" y="22"/>
                  </a:cubicBezTo>
                  <a:cubicBezTo>
                    <a:pt x="49" y="23"/>
                    <a:pt x="59" y="25"/>
                    <a:pt x="69" y="25"/>
                  </a:cubicBezTo>
                  <a:cubicBezTo>
                    <a:pt x="205" y="23"/>
                    <a:pt x="340" y="21"/>
                    <a:pt x="476" y="18"/>
                  </a:cubicBezTo>
                  <a:cubicBezTo>
                    <a:pt x="485" y="18"/>
                    <a:pt x="495" y="13"/>
                    <a:pt x="504" y="10"/>
                  </a:cubicBezTo>
                  <a:cubicBezTo>
                    <a:pt x="517" y="6"/>
                    <a:pt x="529" y="0"/>
                    <a:pt x="543" y="12"/>
                  </a:cubicBezTo>
                  <a:cubicBezTo>
                    <a:pt x="554" y="20"/>
                    <a:pt x="558" y="26"/>
                    <a:pt x="549" y="38"/>
                  </a:cubicBezTo>
                  <a:cubicBezTo>
                    <a:pt x="543" y="45"/>
                    <a:pt x="540" y="56"/>
                    <a:pt x="540" y="65"/>
                  </a:cubicBezTo>
                  <a:cubicBezTo>
                    <a:pt x="541" y="115"/>
                    <a:pt x="543" y="166"/>
                    <a:pt x="545" y="216"/>
                  </a:cubicBezTo>
                  <a:cubicBezTo>
                    <a:pt x="545" y="232"/>
                    <a:pt x="547" y="247"/>
                    <a:pt x="559" y="260"/>
                  </a:cubicBezTo>
                  <a:cubicBezTo>
                    <a:pt x="574" y="276"/>
                    <a:pt x="568" y="290"/>
                    <a:pt x="546" y="293"/>
                  </a:cubicBezTo>
                  <a:cubicBezTo>
                    <a:pt x="537" y="295"/>
                    <a:pt x="528" y="296"/>
                    <a:pt x="519" y="294"/>
                  </a:cubicBezTo>
                  <a:cubicBezTo>
                    <a:pt x="490" y="290"/>
                    <a:pt x="461" y="280"/>
                    <a:pt x="431" y="281"/>
                  </a:cubicBezTo>
                  <a:cubicBezTo>
                    <a:pt x="316" y="281"/>
                    <a:pt x="200" y="284"/>
                    <a:pt x="85" y="287"/>
                  </a:cubicBezTo>
                  <a:cubicBezTo>
                    <a:pt x="76" y="287"/>
                    <a:pt x="67" y="290"/>
                    <a:pt x="60" y="294"/>
                  </a:cubicBezTo>
                  <a:cubicBezTo>
                    <a:pt x="43" y="306"/>
                    <a:pt x="30" y="303"/>
                    <a:pt x="14" y="290"/>
                  </a:cubicBezTo>
                  <a:cubicBezTo>
                    <a:pt x="3" y="280"/>
                    <a:pt x="5" y="274"/>
                    <a:pt x="9" y="262"/>
                  </a:cubicBezTo>
                  <a:cubicBezTo>
                    <a:pt x="14" y="250"/>
                    <a:pt x="16" y="236"/>
                    <a:pt x="16" y="223"/>
                  </a:cubicBezTo>
                  <a:cubicBezTo>
                    <a:pt x="14" y="197"/>
                    <a:pt x="8" y="171"/>
                    <a:pt x="6" y="146"/>
                  </a:cubicBezTo>
                  <a:cubicBezTo>
                    <a:pt x="3" y="114"/>
                    <a:pt x="2" y="82"/>
                    <a:pt x="0" y="50"/>
                  </a:cubicBezTo>
                  <a:cubicBezTo>
                    <a:pt x="0" y="41"/>
                    <a:pt x="0" y="32"/>
                    <a:pt x="0" y="18"/>
                  </a:cubicBezTo>
                  <a:close/>
                  <a:moveTo>
                    <a:pt x="57" y="260"/>
                  </a:moveTo>
                  <a:cubicBezTo>
                    <a:pt x="211" y="257"/>
                    <a:pt x="360" y="255"/>
                    <a:pt x="506" y="252"/>
                  </a:cubicBezTo>
                  <a:cubicBezTo>
                    <a:pt x="506" y="193"/>
                    <a:pt x="507" y="136"/>
                    <a:pt x="505" y="79"/>
                  </a:cubicBezTo>
                  <a:cubicBezTo>
                    <a:pt x="505" y="46"/>
                    <a:pt x="501" y="44"/>
                    <a:pt x="467" y="44"/>
                  </a:cubicBezTo>
                  <a:cubicBezTo>
                    <a:pt x="332" y="46"/>
                    <a:pt x="198" y="49"/>
                    <a:pt x="63" y="51"/>
                  </a:cubicBezTo>
                  <a:cubicBezTo>
                    <a:pt x="60" y="51"/>
                    <a:pt x="57" y="51"/>
                    <a:pt x="54" y="51"/>
                  </a:cubicBezTo>
                  <a:cubicBezTo>
                    <a:pt x="40" y="52"/>
                    <a:pt x="38" y="59"/>
                    <a:pt x="39" y="72"/>
                  </a:cubicBezTo>
                  <a:cubicBezTo>
                    <a:pt x="43" y="101"/>
                    <a:pt x="46" y="131"/>
                    <a:pt x="49" y="160"/>
                  </a:cubicBezTo>
                  <a:cubicBezTo>
                    <a:pt x="52" y="192"/>
                    <a:pt x="54" y="224"/>
                    <a:pt x="57" y="26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7" name="Freeform 18"/>
            <p:cNvSpPr>
              <a:spLocks noEditPoints="1"/>
            </p:cNvSpPr>
            <p:nvPr/>
          </p:nvSpPr>
          <p:spPr bwMode="auto">
            <a:xfrm>
              <a:off x="2356" y="2252"/>
              <a:ext cx="601" cy="320"/>
            </a:xfrm>
            <a:custGeom>
              <a:avLst/>
              <a:gdLst>
                <a:gd name="T0" fmla="*/ 3 w 567"/>
                <a:gd name="T1" fmla="*/ 16 h 302"/>
                <a:gd name="T2" fmla="*/ 42 w 567"/>
                <a:gd name="T3" fmla="*/ 21 h 302"/>
                <a:gd name="T4" fmla="*/ 65 w 567"/>
                <a:gd name="T5" fmla="*/ 23 h 302"/>
                <a:gd name="T6" fmla="*/ 282 w 567"/>
                <a:gd name="T7" fmla="*/ 19 h 302"/>
                <a:gd name="T8" fmla="*/ 442 w 567"/>
                <a:gd name="T9" fmla="*/ 17 h 302"/>
                <a:gd name="T10" fmla="*/ 503 w 567"/>
                <a:gd name="T11" fmla="*/ 5 h 302"/>
                <a:gd name="T12" fmla="*/ 543 w 567"/>
                <a:gd name="T13" fmla="*/ 9 h 302"/>
                <a:gd name="T14" fmla="*/ 549 w 567"/>
                <a:gd name="T15" fmla="*/ 39 h 302"/>
                <a:gd name="T16" fmla="*/ 540 w 567"/>
                <a:gd name="T17" fmla="*/ 70 h 302"/>
                <a:gd name="T18" fmla="*/ 547 w 567"/>
                <a:gd name="T19" fmla="*/ 214 h 302"/>
                <a:gd name="T20" fmla="*/ 561 w 567"/>
                <a:gd name="T21" fmla="*/ 258 h 302"/>
                <a:gd name="T22" fmla="*/ 565 w 567"/>
                <a:gd name="T23" fmla="*/ 282 h 302"/>
                <a:gd name="T24" fmla="*/ 546 w 567"/>
                <a:gd name="T25" fmla="*/ 292 h 302"/>
                <a:gd name="T26" fmla="*/ 528 w 567"/>
                <a:gd name="T27" fmla="*/ 292 h 302"/>
                <a:gd name="T28" fmla="*/ 412 w 567"/>
                <a:gd name="T29" fmla="*/ 279 h 302"/>
                <a:gd name="T30" fmla="*/ 87 w 567"/>
                <a:gd name="T31" fmla="*/ 285 h 302"/>
                <a:gd name="T32" fmla="*/ 59 w 567"/>
                <a:gd name="T33" fmla="*/ 293 h 302"/>
                <a:gd name="T34" fmla="*/ 13 w 567"/>
                <a:gd name="T35" fmla="*/ 287 h 302"/>
                <a:gd name="T36" fmla="*/ 8 w 567"/>
                <a:gd name="T37" fmla="*/ 264 h 302"/>
                <a:gd name="T38" fmla="*/ 17 w 567"/>
                <a:gd name="T39" fmla="*/ 208 h 302"/>
                <a:gd name="T40" fmla="*/ 8 w 567"/>
                <a:gd name="T41" fmla="*/ 143 h 302"/>
                <a:gd name="T42" fmla="*/ 0 w 567"/>
                <a:gd name="T43" fmla="*/ 35 h 302"/>
                <a:gd name="T44" fmla="*/ 3 w 567"/>
                <a:gd name="T45" fmla="*/ 16 h 302"/>
                <a:gd name="T46" fmla="*/ 508 w 567"/>
                <a:gd name="T47" fmla="*/ 253 h 302"/>
                <a:gd name="T48" fmla="*/ 508 w 567"/>
                <a:gd name="T49" fmla="*/ 70 h 302"/>
                <a:gd name="T50" fmla="*/ 481 w 567"/>
                <a:gd name="T51" fmla="*/ 42 h 302"/>
                <a:gd name="T52" fmla="*/ 358 w 567"/>
                <a:gd name="T53" fmla="*/ 43 h 302"/>
                <a:gd name="T54" fmla="*/ 74 w 567"/>
                <a:gd name="T55" fmla="*/ 49 h 302"/>
                <a:gd name="T56" fmla="*/ 40 w 567"/>
                <a:gd name="T57" fmla="*/ 51 h 302"/>
                <a:gd name="T58" fmla="*/ 50 w 567"/>
                <a:gd name="T59" fmla="*/ 112 h 302"/>
                <a:gd name="T60" fmla="*/ 56 w 567"/>
                <a:gd name="T61" fmla="*/ 233 h 302"/>
                <a:gd name="T62" fmla="*/ 85 w 567"/>
                <a:gd name="T63" fmla="*/ 259 h 302"/>
                <a:gd name="T64" fmla="*/ 296 w 567"/>
                <a:gd name="T65" fmla="*/ 253 h 302"/>
                <a:gd name="T66" fmla="*/ 508 w 567"/>
                <a:gd name="T67" fmla="*/ 253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67" h="302">
                  <a:moveTo>
                    <a:pt x="3" y="16"/>
                  </a:moveTo>
                  <a:cubicBezTo>
                    <a:pt x="17" y="18"/>
                    <a:pt x="29" y="19"/>
                    <a:pt x="42" y="21"/>
                  </a:cubicBezTo>
                  <a:cubicBezTo>
                    <a:pt x="50" y="22"/>
                    <a:pt x="58" y="23"/>
                    <a:pt x="65" y="23"/>
                  </a:cubicBezTo>
                  <a:cubicBezTo>
                    <a:pt x="138" y="22"/>
                    <a:pt x="210" y="20"/>
                    <a:pt x="282" y="19"/>
                  </a:cubicBezTo>
                  <a:cubicBezTo>
                    <a:pt x="336" y="18"/>
                    <a:pt x="389" y="19"/>
                    <a:pt x="442" y="17"/>
                  </a:cubicBezTo>
                  <a:cubicBezTo>
                    <a:pt x="462" y="16"/>
                    <a:pt x="483" y="11"/>
                    <a:pt x="503" y="5"/>
                  </a:cubicBezTo>
                  <a:cubicBezTo>
                    <a:pt x="518" y="1"/>
                    <a:pt x="529" y="0"/>
                    <a:pt x="543" y="9"/>
                  </a:cubicBezTo>
                  <a:cubicBezTo>
                    <a:pt x="556" y="18"/>
                    <a:pt x="562" y="24"/>
                    <a:pt x="549" y="39"/>
                  </a:cubicBezTo>
                  <a:cubicBezTo>
                    <a:pt x="543" y="47"/>
                    <a:pt x="540" y="59"/>
                    <a:pt x="540" y="70"/>
                  </a:cubicBezTo>
                  <a:cubicBezTo>
                    <a:pt x="541" y="118"/>
                    <a:pt x="543" y="166"/>
                    <a:pt x="547" y="214"/>
                  </a:cubicBezTo>
                  <a:cubicBezTo>
                    <a:pt x="548" y="229"/>
                    <a:pt x="556" y="243"/>
                    <a:pt x="561" y="258"/>
                  </a:cubicBezTo>
                  <a:cubicBezTo>
                    <a:pt x="563" y="266"/>
                    <a:pt x="567" y="275"/>
                    <a:pt x="565" y="282"/>
                  </a:cubicBezTo>
                  <a:cubicBezTo>
                    <a:pt x="563" y="287"/>
                    <a:pt x="553" y="290"/>
                    <a:pt x="546" y="292"/>
                  </a:cubicBezTo>
                  <a:cubicBezTo>
                    <a:pt x="540" y="294"/>
                    <a:pt x="533" y="294"/>
                    <a:pt x="528" y="292"/>
                  </a:cubicBezTo>
                  <a:cubicBezTo>
                    <a:pt x="491" y="273"/>
                    <a:pt x="451" y="278"/>
                    <a:pt x="412" y="279"/>
                  </a:cubicBezTo>
                  <a:cubicBezTo>
                    <a:pt x="304" y="280"/>
                    <a:pt x="195" y="282"/>
                    <a:pt x="87" y="285"/>
                  </a:cubicBezTo>
                  <a:cubicBezTo>
                    <a:pt x="77" y="285"/>
                    <a:pt x="68" y="289"/>
                    <a:pt x="59" y="293"/>
                  </a:cubicBezTo>
                  <a:cubicBezTo>
                    <a:pt x="42" y="302"/>
                    <a:pt x="25" y="302"/>
                    <a:pt x="13" y="287"/>
                  </a:cubicBezTo>
                  <a:cubicBezTo>
                    <a:pt x="8" y="282"/>
                    <a:pt x="5" y="268"/>
                    <a:pt x="8" y="264"/>
                  </a:cubicBezTo>
                  <a:cubicBezTo>
                    <a:pt x="26" y="247"/>
                    <a:pt x="18" y="227"/>
                    <a:pt x="17" y="208"/>
                  </a:cubicBezTo>
                  <a:cubicBezTo>
                    <a:pt x="15" y="186"/>
                    <a:pt x="10" y="164"/>
                    <a:pt x="8" y="143"/>
                  </a:cubicBezTo>
                  <a:cubicBezTo>
                    <a:pt x="4" y="107"/>
                    <a:pt x="3" y="71"/>
                    <a:pt x="0" y="35"/>
                  </a:cubicBezTo>
                  <a:cubicBezTo>
                    <a:pt x="0" y="31"/>
                    <a:pt x="1" y="27"/>
                    <a:pt x="3" y="16"/>
                  </a:cubicBezTo>
                  <a:close/>
                  <a:moveTo>
                    <a:pt x="508" y="253"/>
                  </a:moveTo>
                  <a:cubicBezTo>
                    <a:pt x="508" y="190"/>
                    <a:pt x="508" y="130"/>
                    <a:pt x="508" y="70"/>
                  </a:cubicBezTo>
                  <a:cubicBezTo>
                    <a:pt x="508" y="45"/>
                    <a:pt x="506" y="42"/>
                    <a:pt x="481" y="42"/>
                  </a:cubicBezTo>
                  <a:cubicBezTo>
                    <a:pt x="440" y="42"/>
                    <a:pt x="399" y="42"/>
                    <a:pt x="358" y="43"/>
                  </a:cubicBezTo>
                  <a:cubicBezTo>
                    <a:pt x="263" y="45"/>
                    <a:pt x="169" y="47"/>
                    <a:pt x="74" y="49"/>
                  </a:cubicBezTo>
                  <a:cubicBezTo>
                    <a:pt x="64" y="49"/>
                    <a:pt x="53" y="50"/>
                    <a:pt x="40" y="51"/>
                  </a:cubicBezTo>
                  <a:cubicBezTo>
                    <a:pt x="43" y="74"/>
                    <a:pt x="48" y="93"/>
                    <a:pt x="50" y="112"/>
                  </a:cubicBezTo>
                  <a:cubicBezTo>
                    <a:pt x="53" y="152"/>
                    <a:pt x="55" y="192"/>
                    <a:pt x="56" y="233"/>
                  </a:cubicBezTo>
                  <a:cubicBezTo>
                    <a:pt x="56" y="254"/>
                    <a:pt x="65" y="260"/>
                    <a:pt x="85" y="259"/>
                  </a:cubicBezTo>
                  <a:cubicBezTo>
                    <a:pt x="155" y="256"/>
                    <a:pt x="225" y="254"/>
                    <a:pt x="296" y="253"/>
                  </a:cubicBezTo>
                  <a:cubicBezTo>
                    <a:pt x="367" y="252"/>
                    <a:pt x="438" y="253"/>
                    <a:pt x="508" y="253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8" name="Freeform 19"/>
            <p:cNvSpPr>
              <a:spLocks/>
            </p:cNvSpPr>
            <p:nvPr/>
          </p:nvSpPr>
          <p:spPr bwMode="auto">
            <a:xfrm>
              <a:off x="2177" y="3070"/>
              <a:ext cx="1147" cy="285"/>
            </a:xfrm>
            <a:custGeom>
              <a:avLst/>
              <a:gdLst>
                <a:gd name="T0" fmla="*/ 1083 w 1083"/>
                <a:gd name="T1" fmla="*/ 261 h 269"/>
                <a:gd name="T2" fmla="*/ 843 w 1083"/>
                <a:gd name="T3" fmla="*/ 76 h 269"/>
                <a:gd name="T4" fmla="*/ 731 w 1083"/>
                <a:gd name="T5" fmla="*/ 51 h 269"/>
                <a:gd name="T6" fmla="*/ 692 w 1083"/>
                <a:gd name="T7" fmla="*/ 70 h 269"/>
                <a:gd name="T8" fmla="*/ 576 w 1083"/>
                <a:gd name="T9" fmla="*/ 48 h 269"/>
                <a:gd name="T10" fmla="*/ 184 w 1083"/>
                <a:gd name="T11" fmla="*/ 89 h 269"/>
                <a:gd name="T12" fmla="*/ 50 w 1083"/>
                <a:gd name="T13" fmla="*/ 182 h 269"/>
                <a:gd name="T14" fmla="*/ 0 w 1083"/>
                <a:gd name="T15" fmla="*/ 269 h 269"/>
                <a:gd name="T16" fmla="*/ 16 w 1083"/>
                <a:gd name="T17" fmla="*/ 200 h 269"/>
                <a:gd name="T18" fmla="*/ 180 w 1083"/>
                <a:gd name="T19" fmla="*/ 54 h 269"/>
                <a:gd name="T20" fmla="*/ 412 w 1083"/>
                <a:gd name="T21" fmla="*/ 6 h 269"/>
                <a:gd name="T22" fmla="*/ 581 w 1083"/>
                <a:gd name="T23" fmla="*/ 1 h 269"/>
                <a:gd name="T24" fmla="*/ 902 w 1083"/>
                <a:gd name="T25" fmla="*/ 60 h 269"/>
                <a:gd name="T26" fmla="*/ 1070 w 1083"/>
                <a:gd name="T27" fmla="*/ 215 h 269"/>
                <a:gd name="T28" fmla="*/ 1083 w 1083"/>
                <a:gd name="T29" fmla="*/ 261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83" h="269">
                  <a:moveTo>
                    <a:pt x="1083" y="261"/>
                  </a:moveTo>
                  <a:cubicBezTo>
                    <a:pt x="1032" y="159"/>
                    <a:pt x="945" y="107"/>
                    <a:pt x="843" y="76"/>
                  </a:cubicBezTo>
                  <a:cubicBezTo>
                    <a:pt x="807" y="64"/>
                    <a:pt x="769" y="58"/>
                    <a:pt x="731" y="51"/>
                  </a:cubicBezTo>
                  <a:cubicBezTo>
                    <a:pt x="714" y="47"/>
                    <a:pt x="697" y="47"/>
                    <a:pt x="692" y="70"/>
                  </a:cubicBezTo>
                  <a:cubicBezTo>
                    <a:pt x="652" y="62"/>
                    <a:pt x="614" y="53"/>
                    <a:pt x="576" y="48"/>
                  </a:cubicBezTo>
                  <a:cubicBezTo>
                    <a:pt x="442" y="32"/>
                    <a:pt x="311" y="38"/>
                    <a:pt x="184" y="89"/>
                  </a:cubicBezTo>
                  <a:cubicBezTo>
                    <a:pt x="133" y="110"/>
                    <a:pt x="85" y="139"/>
                    <a:pt x="50" y="182"/>
                  </a:cubicBezTo>
                  <a:cubicBezTo>
                    <a:pt x="30" y="207"/>
                    <a:pt x="18" y="237"/>
                    <a:pt x="0" y="269"/>
                  </a:cubicBezTo>
                  <a:cubicBezTo>
                    <a:pt x="5" y="244"/>
                    <a:pt x="7" y="220"/>
                    <a:pt x="16" y="200"/>
                  </a:cubicBezTo>
                  <a:cubicBezTo>
                    <a:pt x="48" y="127"/>
                    <a:pt x="108" y="83"/>
                    <a:pt x="180" y="54"/>
                  </a:cubicBezTo>
                  <a:cubicBezTo>
                    <a:pt x="254" y="24"/>
                    <a:pt x="332" y="8"/>
                    <a:pt x="412" y="6"/>
                  </a:cubicBezTo>
                  <a:cubicBezTo>
                    <a:pt x="468" y="4"/>
                    <a:pt x="525" y="0"/>
                    <a:pt x="581" y="1"/>
                  </a:cubicBezTo>
                  <a:cubicBezTo>
                    <a:pt x="691" y="4"/>
                    <a:pt x="799" y="15"/>
                    <a:pt x="902" y="60"/>
                  </a:cubicBezTo>
                  <a:cubicBezTo>
                    <a:pt x="977" y="92"/>
                    <a:pt x="1034" y="143"/>
                    <a:pt x="1070" y="215"/>
                  </a:cubicBezTo>
                  <a:cubicBezTo>
                    <a:pt x="1077" y="229"/>
                    <a:pt x="1079" y="246"/>
                    <a:pt x="1083" y="26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29" name="Freeform 20"/>
            <p:cNvSpPr>
              <a:spLocks/>
            </p:cNvSpPr>
            <p:nvPr/>
          </p:nvSpPr>
          <p:spPr bwMode="auto">
            <a:xfrm>
              <a:off x="2176" y="3388"/>
              <a:ext cx="1153" cy="263"/>
            </a:xfrm>
            <a:custGeom>
              <a:avLst/>
              <a:gdLst>
                <a:gd name="T0" fmla="*/ 6 w 1089"/>
                <a:gd name="T1" fmla="*/ 0 h 248"/>
                <a:gd name="T2" fmla="*/ 145 w 1089"/>
                <a:gd name="T3" fmla="*/ 142 h 248"/>
                <a:gd name="T4" fmla="*/ 373 w 1089"/>
                <a:gd name="T5" fmla="*/ 196 h 248"/>
                <a:gd name="T6" fmla="*/ 668 w 1089"/>
                <a:gd name="T7" fmla="*/ 201 h 248"/>
                <a:gd name="T8" fmla="*/ 966 w 1089"/>
                <a:gd name="T9" fmla="*/ 135 h 248"/>
                <a:gd name="T10" fmla="*/ 1066 w 1089"/>
                <a:gd name="T11" fmla="*/ 56 h 248"/>
                <a:gd name="T12" fmla="*/ 1087 w 1089"/>
                <a:gd name="T13" fmla="*/ 12 h 248"/>
                <a:gd name="T14" fmla="*/ 1003 w 1089"/>
                <a:gd name="T15" fmla="*/ 152 h 248"/>
                <a:gd name="T16" fmla="*/ 781 w 1089"/>
                <a:gd name="T17" fmla="*/ 225 h 248"/>
                <a:gd name="T18" fmla="*/ 378 w 1089"/>
                <a:gd name="T19" fmla="*/ 234 h 248"/>
                <a:gd name="T20" fmla="*/ 117 w 1089"/>
                <a:gd name="T21" fmla="*/ 166 h 248"/>
                <a:gd name="T22" fmla="*/ 15 w 1089"/>
                <a:gd name="T23" fmla="*/ 68 h 248"/>
                <a:gd name="T24" fmla="*/ 0 w 1089"/>
                <a:gd name="T25" fmla="*/ 2 h 248"/>
                <a:gd name="T26" fmla="*/ 6 w 1089"/>
                <a:gd name="T27" fmla="*/ 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89" h="248">
                  <a:moveTo>
                    <a:pt x="6" y="0"/>
                  </a:moveTo>
                  <a:cubicBezTo>
                    <a:pt x="26" y="74"/>
                    <a:pt x="79" y="115"/>
                    <a:pt x="145" y="142"/>
                  </a:cubicBezTo>
                  <a:cubicBezTo>
                    <a:pt x="218" y="172"/>
                    <a:pt x="295" y="187"/>
                    <a:pt x="373" y="196"/>
                  </a:cubicBezTo>
                  <a:cubicBezTo>
                    <a:pt x="471" y="208"/>
                    <a:pt x="570" y="207"/>
                    <a:pt x="668" y="201"/>
                  </a:cubicBezTo>
                  <a:cubicBezTo>
                    <a:pt x="770" y="194"/>
                    <a:pt x="872" y="180"/>
                    <a:pt x="966" y="135"/>
                  </a:cubicBezTo>
                  <a:cubicBezTo>
                    <a:pt x="1005" y="116"/>
                    <a:pt x="1042" y="94"/>
                    <a:pt x="1066" y="56"/>
                  </a:cubicBezTo>
                  <a:cubicBezTo>
                    <a:pt x="1074" y="44"/>
                    <a:pt x="1079" y="30"/>
                    <a:pt x="1087" y="12"/>
                  </a:cubicBezTo>
                  <a:cubicBezTo>
                    <a:pt x="1089" y="82"/>
                    <a:pt x="1052" y="121"/>
                    <a:pt x="1003" y="152"/>
                  </a:cubicBezTo>
                  <a:cubicBezTo>
                    <a:pt x="935" y="195"/>
                    <a:pt x="858" y="213"/>
                    <a:pt x="781" y="225"/>
                  </a:cubicBezTo>
                  <a:cubicBezTo>
                    <a:pt x="647" y="245"/>
                    <a:pt x="513" y="248"/>
                    <a:pt x="378" y="234"/>
                  </a:cubicBezTo>
                  <a:cubicBezTo>
                    <a:pt x="287" y="225"/>
                    <a:pt x="200" y="207"/>
                    <a:pt x="117" y="166"/>
                  </a:cubicBezTo>
                  <a:cubicBezTo>
                    <a:pt x="73" y="144"/>
                    <a:pt x="36" y="114"/>
                    <a:pt x="15" y="68"/>
                  </a:cubicBezTo>
                  <a:cubicBezTo>
                    <a:pt x="6" y="48"/>
                    <a:pt x="5" y="24"/>
                    <a:pt x="0" y="2"/>
                  </a:cubicBezTo>
                  <a:cubicBezTo>
                    <a:pt x="2" y="2"/>
                    <a:pt x="4" y="1"/>
                    <a:pt x="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0" name="Freeform 21"/>
            <p:cNvSpPr>
              <a:spLocks/>
            </p:cNvSpPr>
            <p:nvPr/>
          </p:nvSpPr>
          <p:spPr bwMode="auto">
            <a:xfrm>
              <a:off x="3040" y="2044"/>
              <a:ext cx="159" cy="788"/>
            </a:xfrm>
            <a:custGeom>
              <a:avLst/>
              <a:gdLst>
                <a:gd name="T0" fmla="*/ 150 w 150"/>
                <a:gd name="T1" fmla="*/ 385 h 743"/>
                <a:gd name="T2" fmla="*/ 103 w 150"/>
                <a:gd name="T3" fmla="*/ 430 h 743"/>
                <a:gd name="T4" fmla="*/ 91 w 150"/>
                <a:gd name="T5" fmla="*/ 512 h 743"/>
                <a:gd name="T6" fmla="*/ 99 w 150"/>
                <a:gd name="T7" fmla="*/ 676 h 743"/>
                <a:gd name="T8" fmla="*/ 0 w 150"/>
                <a:gd name="T9" fmla="*/ 736 h 743"/>
                <a:gd name="T10" fmla="*/ 50 w 150"/>
                <a:gd name="T11" fmla="*/ 660 h 743"/>
                <a:gd name="T12" fmla="*/ 44 w 150"/>
                <a:gd name="T13" fmla="*/ 510 h 743"/>
                <a:gd name="T14" fmla="*/ 107 w 150"/>
                <a:gd name="T15" fmla="*/ 388 h 743"/>
                <a:gd name="T16" fmla="*/ 25 w 150"/>
                <a:gd name="T17" fmla="*/ 308 h 743"/>
                <a:gd name="T18" fmla="*/ 23 w 150"/>
                <a:gd name="T19" fmla="*/ 258 h 743"/>
                <a:gd name="T20" fmla="*/ 52 w 150"/>
                <a:gd name="T21" fmla="*/ 160 h 743"/>
                <a:gd name="T22" fmla="*/ 59 w 150"/>
                <a:gd name="T23" fmla="*/ 134 h 743"/>
                <a:gd name="T24" fmla="*/ 12 w 150"/>
                <a:gd name="T25" fmla="*/ 21 h 743"/>
                <a:gd name="T26" fmla="*/ 111 w 150"/>
                <a:gd name="T27" fmla="*/ 85 h 743"/>
                <a:gd name="T28" fmla="*/ 90 w 150"/>
                <a:gd name="T29" fmla="*/ 196 h 743"/>
                <a:gd name="T30" fmla="*/ 76 w 150"/>
                <a:gd name="T31" fmla="*/ 314 h 743"/>
                <a:gd name="T32" fmla="*/ 119 w 150"/>
                <a:gd name="T33" fmla="*/ 369 h 743"/>
                <a:gd name="T34" fmla="*/ 150 w 150"/>
                <a:gd name="T35" fmla="*/ 385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0" h="743">
                  <a:moveTo>
                    <a:pt x="150" y="385"/>
                  </a:moveTo>
                  <a:cubicBezTo>
                    <a:pt x="134" y="400"/>
                    <a:pt x="117" y="414"/>
                    <a:pt x="103" y="430"/>
                  </a:cubicBezTo>
                  <a:cubicBezTo>
                    <a:pt x="80" y="454"/>
                    <a:pt x="84" y="484"/>
                    <a:pt x="91" y="512"/>
                  </a:cubicBezTo>
                  <a:cubicBezTo>
                    <a:pt x="105" y="567"/>
                    <a:pt x="110" y="621"/>
                    <a:pt x="99" y="676"/>
                  </a:cubicBezTo>
                  <a:cubicBezTo>
                    <a:pt x="88" y="727"/>
                    <a:pt x="61" y="743"/>
                    <a:pt x="0" y="736"/>
                  </a:cubicBezTo>
                  <a:cubicBezTo>
                    <a:pt x="49" y="730"/>
                    <a:pt x="50" y="695"/>
                    <a:pt x="50" y="660"/>
                  </a:cubicBezTo>
                  <a:cubicBezTo>
                    <a:pt x="49" y="610"/>
                    <a:pt x="49" y="559"/>
                    <a:pt x="44" y="510"/>
                  </a:cubicBezTo>
                  <a:cubicBezTo>
                    <a:pt x="39" y="457"/>
                    <a:pt x="46" y="414"/>
                    <a:pt x="107" y="388"/>
                  </a:cubicBezTo>
                  <a:cubicBezTo>
                    <a:pt x="60" y="374"/>
                    <a:pt x="35" y="347"/>
                    <a:pt x="25" y="308"/>
                  </a:cubicBezTo>
                  <a:cubicBezTo>
                    <a:pt x="21" y="292"/>
                    <a:pt x="20" y="274"/>
                    <a:pt x="23" y="258"/>
                  </a:cubicBezTo>
                  <a:cubicBezTo>
                    <a:pt x="31" y="225"/>
                    <a:pt x="42" y="193"/>
                    <a:pt x="52" y="160"/>
                  </a:cubicBezTo>
                  <a:cubicBezTo>
                    <a:pt x="54" y="151"/>
                    <a:pt x="56" y="142"/>
                    <a:pt x="59" y="134"/>
                  </a:cubicBezTo>
                  <a:cubicBezTo>
                    <a:pt x="79" y="82"/>
                    <a:pt x="62" y="41"/>
                    <a:pt x="12" y="21"/>
                  </a:cubicBezTo>
                  <a:cubicBezTo>
                    <a:pt x="64" y="0"/>
                    <a:pt x="111" y="31"/>
                    <a:pt x="111" y="85"/>
                  </a:cubicBezTo>
                  <a:cubicBezTo>
                    <a:pt x="112" y="123"/>
                    <a:pt x="106" y="160"/>
                    <a:pt x="90" y="196"/>
                  </a:cubicBezTo>
                  <a:cubicBezTo>
                    <a:pt x="74" y="233"/>
                    <a:pt x="70" y="274"/>
                    <a:pt x="76" y="314"/>
                  </a:cubicBezTo>
                  <a:cubicBezTo>
                    <a:pt x="79" y="341"/>
                    <a:pt x="98" y="356"/>
                    <a:pt x="119" y="369"/>
                  </a:cubicBezTo>
                  <a:cubicBezTo>
                    <a:pt x="129" y="375"/>
                    <a:pt x="140" y="380"/>
                    <a:pt x="150" y="38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1" name="Freeform 22"/>
            <p:cNvSpPr>
              <a:spLocks/>
            </p:cNvSpPr>
            <p:nvPr/>
          </p:nvSpPr>
          <p:spPr bwMode="auto">
            <a:xfrm>
              <a:off x="2595" y="1316"/>
              <a:ext cx="145" cy="501"/>
            </a:xfrm>
            <a:custGeom>
              <a:avLst/>
              <a:gdLst>
                <a:gd name="T0" fmla="*/ 78 w 137"/>
                <a:gd name="T1" fmla="*/ 274 h 473"/>
                <a:gd name="T2" fmla="*/ 137 w 137"/>
                <a:gd name="T3" fmla="*/ 227 h 473"/>
                <a:gd name="T4" fmla="*/ 98 w 137"/>
                <a:gd name="T5" fmla="*/ 355 h 473"/>
                <a:gd name="T6" fmla="*/ 84 w 137"/>
                <a:gd name="T7" fmla="*/ 447 h 473"/>
                <a:gd name="T8" fmla="*/ 63 w 137"/>
                <a:gd name="T9" fmla="*/ 473 h 473"/>
                <a:gd name="T10" fmla="*/ 41 w 137"/>
                <a:gd name="T11" fmla="*/ 447 h 473"/>
                <a:gd name="T12" fmla="*/ 10 w 137"/>
                <a:gd name="T13" fmla="*/ 273 h 473"/>
                <a:gd name="T14" fmla="*/ 0 w 137"/>
                <a:gd name="T15" fmla="*/ 248 h 473"/>
                <a:gd name="T16" fmla="*/ 25 w 137"/>
                <a:gd name="T17" fmla="*/ 204 h 473"/>
                <a:gd name="T18" fmla="*/ 23 w 137"/>
                <a:gd name="T19" fmla="*/ 38 h 473"/>
                <a:gd name="T20" fmla="*/ 66 w 137"/>
                <a:gd name="T21" fmla="*/ 10 h 473"/>
                <a:gd name="T22" fmla="*/ 77 w 137"/>
                <a:gd name="T23" fmla="*/ 38 h 473"/>
                <a:gd name="T24" fmla="*/ 78 w 137"/>
                <a:gd name="T25" fmla="*/ 240 h 473"/>
                <a:gd name="T26" fmla="*/ 78 w 137"/>
                <a:gd name="T27" fmla="*/ 274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7" h="473">
                  <a:moveTo>
                    <a:pt x="78" y="274"/>
                  </a:moveTo>
                  <a:cubicBezTo>
                    <a:pt x="106" y="218"/>
                    <a:pt x="106" y="218"/>
                    <a:pt x="137" y="227"/>
                  </a:cubicBezTo>
                  <a:cubicBezTo>
                    <a:pt x="123" y="270"/>
                    <a:pt x="109" y="312"/>
                    <a:pt x="98" y="355"/>
                  </a:cubicBezTo>
                  <a:cubicBezTo>
                    <a:pt x="90" y="385"/>
                    <a:pt x="88" y="416"/>
                    <a:pt x="84" y="447"/>
                  </a:cubicBezTo>
                  <a:cubicBezTo>
                    <a:pt x="82" y="461"/>
                    <a:pt x="82" y="473"/>
                    <a:pt x="63" y="473"/>
                  </a:cubicBezTo>
                  <a:cubicBezTo>
                    <a:pt x="44" y="473"/>
                    <a:pt x="44" y="461"/>
                    <a:pt x="41" y="447"/>
                  </a:cubicBezTo>
                  <a:cubicBezTo>
                    <a:pt x="32" y="389"/>
                    <a:pt x="21" y="331"/>
                    <a:pt x="10" y="273"/>
                  </a:cubicBezTo>
                  <a:cubicBezTo>
                    <a:pt x="9" y="265"/>
                    <a:pt x="4" y="258"/>
                    <a:pt x="0" y="248"/>
                  </a:cubicBezTo>
                  <a:cubicBezTo>
                    <a:pt x="24" y="242"/>
                    <a:pt x="26" y="226"/>
                    <a:pt x="25" y="204"/>
                  </a:cubicBezTo>
                  <a:cubicBezTo>
                    <a:pt x="22" y="149"/>
                    <a:pt x="23" y="93"/>
                    <a:pt x="23" y="38"/>
                  </a:cubicBezTo>
                  <a:cubicBezTo>
                    <a:pt x="23" y="15"/>
                    <a:pt x="45" y="0"/>
                    <a:pt x="66" y="10"/>
                  </a:cubicBezTo>
                  <a:cubicBezTo>
                    <a:pt x="72" y="14"/>
                    <a:pt x="77" y="28"/>
                    <a:pt x="77" y="38"/>
                  </a:cubicBezTo>
                  <a:cubicBezTo>
                    <a:pt x="78" y="105"/>
                    <a:pt x="78" y="172"/>
                    <a:pt x="78" y="240"/>
                  </a:cubicBezTo>
                  <a:cubicBezTo>
                    <a:pt x="78" y="249"/>
                    <a:pt x="78" y="259"/>
                    <a:pt x="78" y="27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2" name="Freeform 23"/>
            <p:cNvSpPr>
              <a:spLocks/>
            </p:cNvSpPr>
            <p:nvPr/>
          </p:nvSpPr>
          <p:spPr bwMode="auto">
            <a:xfrm>
              <a:off x="5606" y="2692"/>
              <a:ext cx="272" cy="399"/>
            </a:xfrm>
            <a:custGeom>
              <a:avLst/>
              <a:gdLst>
                <a:gd name="T0" fmla="*/ 181 w 256"/>
                <a:gd name="T1" fmla="*/ 229 h 377"/>
                <a:gd name="T2" fmla="*/ 225 w 256"/>
                <a:gd name="T3" fmla="*/ 240 h 377"/>
                <a:gd name="T4" fmla="*/ 203 w 256"/>
                <a:gd name="T5" fmla="*/ 254 h 377"/>
                <a:gd name="T6" fmla="*/ 50 w 256"/>
                <a:gd name="T7" fmla="*/ 355 h 377"/>
                <a:gd name="T8" fmla="*/ 0 w 256"/>
                <a:gd name="T9" fmla="*/ 357 h 377"/>
                <a:gd name="T10" fmla="*/ 126 w 256"/>
                <a:gd name="T11" fmla="*/ 186 h 377"/>
                <a:gd name="T12" fmla="*/ 152 w 256"/>
                <a:gd name="T13" fmla="*/ 202 h 377"/>
                <a:gd name="T14" fmla="*/ 191 w 256"/>
                <a:gd name="T15" fmla="*/ 0 h 377"/>
                <a:gd name="T16" fmla="*/ 203 w 256"/>
                <a:gd name="T17" fmla="*/ 3 h 377"/>
                <a:gd name="T18" fmla="*/ 229 w 256"/>
                <a:gd name="T19" fmla="*/ 144 h 377"/>
                <a:gd name="T20" fmla="*/ 181 w 256"/>
                <a:gd name="T21" fmla="*/ 229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6" h="377">
                  <a:moveTo>
                    <a:pt x="181" y="229"/>
                  </a:moveTo>
                  <a:cubicBezTo>
                    <a:pt x="199" y="224"/>
                    <a:pt x="217" y="213"/>
                    <a:pt x="225" y="240"/>
                  </a:cubicBezTo>
                  <a:cubicBezTo>
                    <a:pt x="218" y="245"/>
                    <a:pt x="210" y="249"/>
                    <a:pt x="203" y="254"/>
                  </a:cubicBezTo>
                  <a:cubicBezTo>
                    <a:pt x="152" y="288"/>
                    <a:pt x="100" y="320"/>
                    <a:pt x="50" y="355"/>
                  </a:cubicBezTo>
                  <a:cubicBezTo>
                    <a:pt x="23" y="375"/>
                    <a:pt x="21" y="377"/>
                    <a:pt x="0" y="357"/>
                  </a:cubicBezTo>
                  <a:cubicBezTo>
                    <a:pt x="41" y="301"/>
                    <a:pt x="82" y="245"/>
                    <a:pt x="126" y="186"/>
                  </a:cubicBezTo>
                  <a:cubicBezTo>
                    <a:pt x="134" y="191"/>
                    <a:pt x="142" y="196"/>
                    <a:pt x="152" y="202"/>
                  </a:cubicBezTo>
                  <a:cubicBezTo>
                    <a:pt x="209" y="159"/>
                    <a:pt x="240" y="59"/>
                    <a:pt x="191" y="0"/>
                  </a:cubicBezTo>
                  <a:cubicBezTo>
                    <a:pt x="197" y="1"/>
                    <a:pt x="201" y="1"/>
                    <a:pt x="203" y="3"/>
                  </a:cubicBezTo>
                  <a:cubicBezTo>
                    <a:pt x="245" y="38"/>
                    <a:pt x="256" y="97"/>
                    <a:pt x="229" y="144"/>
                  </a:cubicBezTo>
                  <a:cubicBezTo>
                    <a:pt x="214" y="171"/>
                    <a:pt x="199" y="198"/>
                    <a:pt x="181" y="22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3" name="Freeform 24"/>
            <p:cNvSpPr>
              <a:spLocks noEditPoints="1"/>
            </p:cNvSpPr>
            <p:nvPr/>
          </p:nvSpPr>
          <p:spPr bwMode="auto">
            <a:xfrm>
              <a:off x="3491" y="2914"/>
              <a:ext cx="219" cy="191"/>
            </a:xfrm>
            <a:custGeom>
              <a:avLst/>
              <a:gdLst>
                <a:gd name="T0" fmla="*/ 76 w 207"/>
                <a:gd name="T1" fmla="*/ 168 h 180"/>
                <a:gd name="T2" fmla="*/ 84 w 207"/>
                <a:gd name="T3" fmla="*/ 131 h 180"/>
                <a:gd name="T4" fmla="*/ 0 w 207"/>
                <a:gd name="T5" fmla="*/ 143 h 180"/>
                <a:gd name="T6" fmla="*/ 25 w 207"/>
                <a:gd name="T7" fmla="*/ 115 h 180"/>
                <a:gd name="T8" fmla="*/ 91 w 207"/>
                <a:gd name="T9" fmla="*/ 26 h 180"/>
                <a:gd name="T10" fmla="*/ 120 w 207"/>
                <a:gd name="T11" fmla="*/ 7 h 180"/>
                <a:gd name="T12" fmla="*/ 168 w 207"/>
                <a:gd name="T13" fmla="*/ 38 h 180"/>
                <a:gd name="T14" fmla="*/ 207 w 207"/>
                <a:gd name="T15" fmla="*/ 164 h 180"/>
                <a:gd name="T16" fmla="*/ 148 w 207"/>
                <a:gd name="T17" fmla="*/ 136 h 180"/>
                <a:gd name="T18" fmla="*/ 128 w 207"/>
                <a:gd name="T19" fmla="*/ 180 h 180"/>
                <a:gd name="T20" fmla="*/ 76 w 207"/>
                <a:gd name="T21" fmla="*/ 168 h 180"/>
                <a:gd name="T22" fmla="*/ 127 w 207"/>
                <a:gd name="T23" fmla="*/ 72 h 180"/>
                <a:gd name="T24" fmla="*/ 98 w 207"/>
                <a:gd name="T25" fmla="*/ 108 h 180"/>
                <a:gd name="T26" fmla="*/ 141 w 207"/>
                <a:gd name="T27" fmla="*/ 108 h 180"/>
                <a:gd name="T28" fmla="*/ 127 w 207"/>
                <a:gd name="T29" fmla="*/ 7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7" h="180">
                  <a:moveTo>
                    <a:pt x="76" y="168"/>
                  </a:moveTo>
                  <a:cubicBezTo>
                    <a:pt x="79" y="154"/>
                    <a:pt x="81" y="145"/>
                    <a:pt x="84" y="131"/>
                  </a:cubicBezTo>
                  <a:cubicBezTo>
                    <a:pt x="45" y="166"/>
                    <a:pt x="45" y="166"/>
                    <a:pt x="0" y="143"/>
                  </a:cubicBezTo>
                  <a:cubicBezTo>
                    <a:pt x="9" y="133"/>
                    <a:pt x="17" y="124"/>
                    <a:pt x="25" y="115"/>
                  </a:cubicBezTo>
                  <a:cubicBezTo>
                    <a:pt x="47" y="85"/>
                    <a:pt x="69" y="55"/>
                    <a:pt x="91" y="26"/>
                  </a:cubicBezTo>
                  <a:cubicBezTo>
                    <a:pt x="98" y="16"/>
                    <a:pt x="103" y="0"/>
                    <a:pt x="120" y="7"/>
                  </a:cubicBezTo>
                  <a:cubicBezTo>
                    <a:pt x="138" y="14"/>
                    <a:pt x="161" y="12"/>
                    <a:pt x="168" y="38"/>
                  </a:cubicBezTo>
                  <a:cubicBezTo>
                    <a:pt x="180" y="80"/>
                    <a:pt x="194" y="121"/>
                    <a:pt x="207" y="164"/>
                  </a:cubicBezTo>
                  <a:cubicBezTo>
                    <a:pt x="168" y="167"/>
                    <a:pt x="156" y="161"/>
                    <a:pt x="148" y="136"/>
                  </a:cubicBezTo>
                  <a:cubicBezTo>
                    <a:pt x="142" y="149"/>
                    <a:pt x="136" y="163"/>
                    <a:pt x="128" y="180"/>
                  </a:cubicBezTo>
                  <a:cubicBezTo>
                    <a:pt x="110" y="176"/>
                    <a:pt x="94" y="172"/>
                    <a:pt x="76" y="168"/>
                  </a:cubicBezTo>
                  <a:close/>
                  <a:moveTo>
                    <a:pt x="127" y="72"/>
                  </a:moveTo>
                  <a:cubicBezTo>
                    <a:pt x="116" y="85"/>
                    <a:pt x="109" y="95"/>
                    <a:pt x="98" y="108"/>
                  </a:cubicBezTo>
                  <a:cubicBezTo>
                    <a:pt x="115" y="108"/>
                    <a:pt x="127" y="108"/>
                    <a:pt x="141" y="108"/>
                  </a:cubicBezTo>
                  <a:cubicBezTo>
                    <a:pt x="136" y="96"/>
                    <a:pt x="132" y="86"/>
                    <a:pt x="127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4" name="Freeform 25"/>
            <p:cNvSpPr>
              <a:spLocks/>
            </p:cNvSpPr>
            <p:nvPr/>
          </p:nvSpPr>
          <p:spPr bwMode="auto">
            <a:xfrm>
              <a:off x="4127" y="2305"/>
              <a:ext cx="242" cy="182"/>
            </a:xfrm>
            <a:custGeom>
              <a:avLst/>
              <a:gdLst>
                <a:gd name="T0" fmla="*/ 106 w 228"/>
                <a:gd name="T1" fmla="*/ 0 h 172"/>
                <a:gd name="T2" fmla="*/ 109 w 228"/>
                <a:gd name="T3" fmla="*/ 72 h 172"/>
                <a:gd name="T4" fmla="*/ 146 w 228"/>
                <a:gd name="T5" fmla="*/ 53 h 172"/>
                <a:gd name="T6" fmla="*/ 176 w 228"/>
                <a:gd name="T7" fmla="*/ 74 h 172"/>
                <a:gd name="T8" fmla="*/ 178 w 228"/>
                <a:gd name="T9" fmla="*/ 96 h 172"/>
                <a:gd name="T10" fmla="*/ 213 w 228"/>
                <a:gd name="T11" fmla="*/ 100 h 172"/>
                <a:gd name="T12" fmla="*/ 228 w 228"/>
                <a:gd name="T13" fmla="*/ 135 h 172"/>
                <a:gd name="T14" fmla="*/ 215 w 228"/>
                <a:gd name="T15" fmla="*/ 142 h 172"/>
                <a:gd name="T16" fmla="*/ 54 w 228"/>
                <a:gd name="T17" fmla="*/ 167 h 172"/>
                <a:gd name="T18" fmla="*/ 10 w 228"/>
                <a:gd name="T19" fmla="*/ 140 h 172"/>
                <a:gd name="T20" fmla="*/ 19 w 228"/>
                <a:gd name="T21" fmla="*/ 107 h 172"/>
                <a:gd name="T22" fmla="*/ 88 w 228"/>
                <a:gd name="T23" fmla="*/ 23 h 172"/>
                <a:gd name="T24" fmla="*/ 106 w 228"/>
                <a:gd name="T25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8" h="172">
                  <a:moveTo>
                    <a:pt x="106" y="0"/>
                  </a:moveTo>
                  <a:cubicBezTo>
                    <a:pt x="138" y="34"/>
                    <a:pt x="138" y="35"/>
                    <a:pt x="109" y="72"/>
                  </a:cubicBezTo>
                  <a:cubicBezTo>
                    <a:pt x="125" y="63"/>
                    <a:pt x="136" y="52"/>
                    <a:pt x="146" y="53"/>
                  </a:cubicBezTo>
                  <a:cubicBezTo>
                    <a:pt x="157" y="54"/>
                    <a:pt x="168" y="65"/>
                    <a:pt x="176" y="74"/>
                  </a:cubicBezTo>
                  <a:cubicBezTo>
                    <a:pt x="180" y="78"/>
                    <a:pt x="178" y="88"/>
                    <a:pt x="178" y="96"/>
                  </a:cubicBezTo>
                  <a:cubicBezTo>
                    <a:pt x="187" y="97"/>
                    <a:pt x="204" y="94"/>
                    <a:pt x="213" y="100"/>
                  </a:cubicBezTo>
                  <a:cubicBezTo>
                    <a:pt x="221" y="106"/>
                    <a:pt x="223" y="123"/>
                    <a:pt x="228" y="135"/>
                  </a:cubicBezTo>
                  <a:cubicBezTo>
                    <a:pt x="222" y="139"/>
                    <a:pt x="218" y="141"/>
                    <a:pt x="215" y="142"/>
                  </a:cubicBezTo>
                  <a:cubicBezTo>
                    <a:pt x="161" y="150"/>
                    <a:pt x="107" y="157"/>
                    <a:pt x="54" y="167"/>
                  </a:cubicBezTo>
                  <a:cubicBezTo>
                    <a:pt x="29" y="172"/>
                    <a:pt x="21" y="154"/>
                    <a:pt x="10" y="140"/>
                  </a:cubicBezTo>
                  <a:cubicBezTo>
                    <a:pt x="0" y="125"/>
                    <a:pt x="10" y="117"/>
                    <a:pt x="19" y="107"/>
                  </a:cubicBezTo>
                  <a:cubicBezTo>
                    <a:pt x="43" y="79"/>
                    <a:pt x="65" y="51"/>
                    <a:pt x="88" y="23"/>
                  </a:cubicBezTo>
                  <a:cubicBezTo>
                    <a:pt x="94" y="16"/>
                    <a:pt x="99" y="9"/>
                    <a:pt x="10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4678" y="1382"/>
              <a:ext cx="455" cy="475"/>
            </a:xfrm>
            <a:custGeom>
              <a:avLst/>
              <a:gdLst>
                <a:gd name="T0" fmla="*/ 0 w 429"/>
                <a:gd name="T1" fmla="*/ 0 h 448"/>
                <a:gd name="T2" fmla="*/ 188 w 429"/>
                <a:gd name="T3" fmla="*/ 267 h 448"/>
                <a:gd name="T4" fmla="*/ 372 w 429"/>
                <a:gd name="T5" fmla="*/ 385 h 448"/>
                <a:gd name="T6" fmla="*/ 370 w 429"/>
                <a:gd name="T7" fmla="*/ 348 h 448"/>
                <a:gd name="T8" fmla="*/ 423 w 429"/>
                <a:gd name="T9" fmla="*/ 412 h 448"/>
                <a:gd name="T10" fmla="*/ 396 w 429"/>
                <a:gd name="T11" fmla="*/ 446 h 448"/>
                <a:gd name="T12" fmla="*/ 286 w 429"/>
                <a:gd name="T13" fmla="*/ 428 h 448"/>
                <a:gd name="T14" fmla="*/ 295 w 429"/>
                <a:gd name="T15" fmla="*/ 388 h 448"/>
                <a:gd name="T16" fmla="*/ 0 w 429"/>
                <a:gd name="T17" fmla="*/ 0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29" h="448">
                  <a:moveTo>
                    <a:pt x="0" y="0"/>
                  </a:moveTo>
                  <a:cubicBezTo>
                    <a:pt x="40" y="105"/>
                    <a:pt x="107" y="193"/>
                    <a:pt x="188" y="267"/>
                  </a:cubicBezTo>
                  <a:cubicBezTo>
                    <a:pt x="277" y="348"/>
                    <a:pt x="314" y="367"/>
                    <a:pt x="372" y="385"/>
                  </a:cubicBezTo>
                  <a:cubicBezTo>
                    <a:pt x="371" y="373"/>
                    <a:pt x="371" y="360"/>
                    <a:pt x="370" y="348"/>
                  </a:cubicBezTo>
                  <a:cubicBezTo>
                    <a:pt x="396" y="364"/>
                    <a:pt x="413" y="386"/>
                    <a:pt x="423" y="412"/>
                  </a:cubicBezTo>
                  <a:cubicBezTo>
                    <a:pt x="429" y="430"/>
                    <a:pt x="414" y="448"/>
                    <a:pt x="396" y="446"/>
                  </a:cubicBezTo>
                  <a:cubicBezTo>
                    <a:pt x="360" y="441"/>
                    <a:pt x="325" y="435"/>
                    <a:pt x="286" y="428"/>
                  </a:cubicBezTo>
                  <a:cubicBezTo>
                    <a:pt x="289" y="414"/>
                    <a:pt x="292" y="403"/>
                    <a:pt x="295" y="388"/>
                  </a:cubicBezTo>
                  <a:cubicBezTo>
                    <a:pt x="152" y="297"/>
                    <a:pt x="49" y="169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3311" y="1388"/>
              <a:ext cx="226" cy="180"/>
            </a:xfrm>
            <a:custGeom>
              <a:avLst/>
              <a:gdLst>
                <a:gd name="T0" fmla="*/ 11 w 213"/>
                <a:gd name="T1" fmla="*/ 170 h 170"/>
                <a:gd name="T2" fmla="*/ 41 w 213"/>
                <a:gd name="T3" fmla="*/ 114 h 170"/>
                <a:gd name="T4" fmla="*/ 142 w 213"/>
                <a:gd name="T5" fmla="*/ 95 h 170"/>
                <a:gd name="T6" fmla="*/ 74 w 213"/>
                <a:gd name="T7" fmla="*/ 56 h 170"/>
                <a:gd name="T8" fmla="*/ 59 w 213"/>
                <a:gd name="T9" fmla="*/ 0 h 170"/>
                <a:gd name="T10" fmla="*/ 96 w 213"/>
                <a:gd name="T11" fmla="*/ 18 h 170"/>
                <a:gd name="T12" fmla="*/ 186 w 213"/>
                <a:gd name="T13" fmla="*/ 67 h 170"/>
                <a:gd name="T14" fmla="*/ 211 w 213"/>
                <a:gd name="T15" fmla="*/ 113 h 170"/>
                <a:gd name="T16" fmla="*/ 191 w 213"/>
                <a:gd name="T17" fmla="*/ 138 h 170"/>
                <a:gd name="T18" fmla="*/ 11 w 213"/>
                <a:gd name="T19" fmla="*/ 17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3" h="170">
                  <a:moveTo>
                    <a:pt x="11" y="170"/>
                  </a:moveTo>
                  <a:cubicBezTo>
                    <a:pt x="0" y="127"/>
                    <a:pt x="2" y="123"/>
                    <a:pt x="41" y="114"/>
                  </a:cubicBezTo>
                  <a:cubicBezTo>
                    <a:pt x="72" y="107"/>
                    <a:pt x="104" y="102"/>
                    <a:pt x="142" y="95"/>
                  </a:cubicBezTo>
                  <a:cubicBezTo>
                    <a:pt x="116" y="80"/>
                    <a:pt x="95" y="68"/>
                    <a:pt x="74" y="56"/>
                  </a:cubicBezTo>
                  <a:cubicBezTo>
                    <a:pt x="44" y="40"/>
                    <a:pt x="43" y="38"/>
                    <a:pt x="59" y="0"/>
                  </a:cubicBezTo>
                  <a:cubicBezTo>
                    <a:pt x="71" y="6"/>
                    <a:pt x="84" y="12"/>
                    <a:pt x="96" y="18"/>
                  </a:cubicBezTo>
                  <a:cubicBezTo>
                    <a:pt x="126" y="34"/>
                    <a:pt x="155" y="51"/>
                    <a:pt x="186" y="67"/>
                  </a:cubicBezTo>
                  <a:cubicBezTo>
                    <a:pt x="205" y="77"/>
                    <a:pt x="213" y="91"/>
                    <a:pt x="211" y="113"/>
                  </a:cubicBezTo>
                  <a:cubicBezTo>
                    <a:pt x="210" y="127"/>
                    <a:pt x="205" y="136"/>
                    <a:pt x="191" y="138"/>
                  </a:cubicBezTo>
                  <a:cubicBezTo>
                    <a:pt x="131" y="149"/>
                    <a:pt x="72" y="159"/>
                    <a:pt x="11" y="17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3937" y="985"/>
              <a:ext cx="285" cy="221"/>
            </a:xfrm>
            <a:custGeom>
              <a:avLst/>
              <a:gdLst>
                <a:gd name="T0" fmla="*/ 92 w 269"/>
                <a:gd name="T1" fmla="*/ 150 h 209"/>
                <a:gd name="T2" fmla="*/ 208 w 269"/>
                <a:gd name="T3" fmla="*/ 114 h 209"/>
                <a:gd name="T4" fmla="*/ 209 w 269"/>
                <a:gd name="T5" fmla="*/ 106 h 209"/>
                <a:gd name="T6" fmla="*/ 92 w 269"/>
                <a:gd name="T7" fmla="*/ 66 h 209"/>
                <a:gd name="T8" fmla="*/ 92 w 269"/>
                <a:gd name="T9" fmla="*/ 66 h 209"/>
                <a:gd name="T10" fmla="*/ 23 w 269"/>
                <a:gd name="T11" fmla="*/ 38 h 209"/>
                <a:gd name="T12" fmla="*/ 6 w 269"/>
                <a:gd name="T13" fmla="*/ 0 h 209"/>
                <a:gd name="T14" fmla="*/ 77 w 269"/>
                <a:gd name="T15" fmla="*/ 24 h 209"/>
                <a:gd name="T16" fmla="*/ 246 w 269"/>
                <a:gd name="T17" fmla="*/ 86 h 209"/>
                <a:gd name="T18" fmla="*/ 268 w 269"/>
                <a:gd name="T19" fmla="*/ 110 h 209"/>
                <a:gd name="T20" fmla="*/ 246 w 269"/>
                <a:gd name="T21" fmla="*/ 133 h 209"/>
                <a:gd name="T22" fmla="*/ 47 w 269"/>
                <a:gd name="T23" fmla="*/ 202 h 209"/>
                <a:gd name="T24" fmla="*/ 20 w 269"/>
                <a:gd name="T25" fmla="*/ 209 h 209"/>
                <a:gd name="T26" fmla="*/ 31 w 269"/>
                <a:gd name="T27" fmla="*/ 174 h 209"/>
                <a:gd name="T28" fmla="*/ 92 w 269"/>
                <a:gd name="T29" fmla="*/ 15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9" h="209">
                  <a:moveTo>
                    <a:pt x="92" y="150"/>
                  </a:moveTo>
                  <a:cubicBezTo>
                    <a:pt x="131" y="138"/>
                    <a:pt x="169" y="126"/>
                    <a:pt x="208" y="114"/>
                  </a:cubicBezTo>
                  <a:cubicBezTo>
                    <a:pt x="208" y="111"/>
                    <a:pt x="209" y="108"/>
                    <a:pt x="209" y="106"/>
                  </a:cubicBezTo>
                  <a:cubicBezTo>
                    <a:pt x="170" y="92"/>
                    <a:pt x="131" y="79"/>
                    <a:pt x="92" y="66"/>
                  </a:cubicBezTo>
                  <a:cubicBezTo>
                    <a:pt x="92" y="66"/>
                    <a:pt x="92" y="66"/>
                    <a:pt x="92" y="66"/>
                  </a:cubicBezTo>
                  <a:cubicBezTo>
                    <a:pt x="69" y="57"/>
                    <a:pt x="46" y="47"/>
                    <a:pt x="23" y="38"/>
                  </a:cubicBezTo>
                  <a:cubicBezTo>
                    <a:pt x="0" y="30"/>
                    <a:pt x="0" y="30"/>
                    <a:pt x="6" y="0"/>
                  </a:cubicBezTo>
                  <a:cubicBezTo>
                    <a:pt x="30" y="8"/>
                    <a:pt x="54" y="15"/>
                    <a:pt x="77" y="24"/>
                  </a:cubicBezTo>
                  <a:cubicBezTo>
                    <a:pt x="134" y="44"/>
                    <a:pt x="190" y="65"/>
                    <a:pt x="246" y="86"/>
                  </a:cubicBezTo>
                  <a:cubicBezTo>
                    <a:pt x="258" y="90"/>
                    <a:pt x="269" y="94"/>
                    <a:pt x="268" y="110"/>
                  </a:cubicBezTo>
                  <a:cubicBezTo>
                    <a:pt x="268" y="126"/>
                    <a:pt x="258" y="129"/>
                    <a:pt x="246" y="133"/>
                  </a:cubicBezTo>
                  <a:cubicBezTo>
                    <a:pt x="179" y="156"/>
                    <a:pt x="113" y="179"/>
                    <a:pt x="47" y="202"/>
                  </a:cubicBezTo>
                  <a:cubicBezTo>
                    <a:pt x="38" y="205"/>
                    <a:pt x="30" y="207"/>
                    <a:pt x="20" y="209"/>
                  </a:cubicBezTo>
                  <a:cubicBezTo>
                    <a:pt x="10" y="192"/>
                    <a:pt x="13" y="181"/>
                    <a:pt x="31" y="174"/>
                  </a:cubicBezTo>
                  <a:cubicBezTo>
                    <a:pt x="52" y="167"/>
                    <a:pt x="72" y="158"/>
                    <a:pt x="92" y="15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8" name="Freeform 29"/>
            <p:cNvSpPr>
              <a:spLocks/>
            </p:cNvSpPr>
            <p:nvPr/>
          </p:nvSpPr>
          <p:spPr bwMode="auto">
            <a:xfrm>
              <a:off x="3530" y="1108"/>
              <a:ext cx="504" cy="44"/>
            </a:xfrm>
            <a:custGeom>
              <a:avLst/>
              <a:gdLst>
                <a:gd name="T0" fmla="*/ 476 w 476"/>
                <a:gd name="T1" fmla="*/ 34 h 42"/>
                <a:gd name="T2" fmla="*/ 45 w 476"/>
                <a:gd name="T3" fmla="*/ 41 h 42"/>
                <a:gd name="T4" fmla="*/ 15 w 476"/>
                <a:gd name="T5" fmla="*/ 40 h 42"/>
                <a:gd name="T6" fmla="*/ 1 w 476"/>
                <a:gd name="T7" fmla="*/ 25 h 42"/>
                <a:gd name="T8" fmla="*/ 15 w 476"/>
                <a:gd name="T9" fmla="*/ 7 h 42"/>
                <a:gd name="T10" fmla="*/ 59 w 476"/>
                <a:gd name="T11" fmla="*/ 9 h 42"/>
                <a:gd name="T12" fmla="*/ 454 w 476"/>
                <a:gd name="T13" fmla="*/ 0 h 42"/>
                <a:gd name="T14" fmla="*/ 476 w 476"/>
                <a:gd name="T15" fmla="*/ 2 h 42"/>
                <a:gd name="T16" fmla="*/ 476 w 476"/>
                <a:gd name="T17" fmla="*/ 34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6" h="42">
                  <a:moveTo>
                    <a:pt x="476" y="34"/>
                  </a:moveTo>
                  <a:cubicBezTo>
                    <a:pt x="333" y="36"/>
                    <a:pt x="189" y="39"/>
                    <a:pt x="45" y="41"/>
                  </a:cubicBezTo>
                  <a:cubicBezTo>
                    <a:pt x="35" y="41"/>
                    <a:pt x="24" y="42"/>
                    <a:pt x="15" y="40"/>
                  </a:cubicBezTo>
                  <a:cubicBezTo>
                    <a:pt x="9" y="38"/>
                    <a:pt x="0" y="30"/>
                    <a:pt x="1" y="25"/>
                  </a:cubicBezTo>
                  <a:cubicBezTo>
                    <a:pt x="2" y="18"/>
                    <a:pt x="9" y="8"/>
                    <a:pt x="15" y="7"/>
                  </a:cubicBezTo>
                  <a:cubicBezTo>
                    <a:pt x="29" y="5"/>
                    <a:pt x="44" y="9"/>
                    <a:pt x="59" y="9"/>
                  </a:cubicBezTo>
                  <a:cubicBezTo>
                    <a:pt x="191" y="6"/>
                    <a:pt x="323" y="3"/>
                    <a:pt x="454" y="0"/>
                  </a:cubicBezTo>
                  <a:cubicBezTo>
                    <a:pt x="460" y="0"/>
                    <a:pt x="466" y="1"/>
                    <a:pt x="476" y="2"/>
                  </a:cubicBezTo>
                  <a:cubicBezTo>
                    <a:pt x="476" y="13"/>
                    <a:pt x="476" y="24"/>
                    <a:pt x="476" y="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39" name="Freeform 30"/>
            <p:cNvSpPr>
              <a:spLocks/>
            </p:cNvSpPr>
            <p:nvPr/>
          </p:nvSpPr>
          <p:spPr bwMode="auto">
            <a:xfrm>
              <a:off x="4712" y="1251"/>
              <a:ext cx="376" cy="167"/>
            </a:xfrm>
            <a:custGeom>
              <a:avLst/>
              <a:gdLst>
                <a:gd name="T0" fmla="*/ 273 w 355"/>
                <a:gd name="T1" fmla="*/ 108 h 158"/>
                <a:gd name="T2" fmla="*/ 281 w 355"/>
                <a:gd name="T3" fmla="*/ 82 h 158"/>
                <a:gd name="T4" fmla="*/ 291 w 355"/>
                <a:gd name="T5" fmla="*/ 83 h 158"/>
                <a:gd name="T6" fmla="*/ 343 w 355"/>
                <a:gd name="T7" fmla="*/ 118 h 158"/>
                <a:gd name="T8" fmla="*/ 354 w 355"/>
                <a:gd name="T9" fmla="*/ 143 h 158"/>
                <a:gd name="T10" fmla="*/ 334 w 355"/>
                <a:gd name="T11" fmla="*/ 157 h 158"/>
                <a:gd name="T12" fmla="*/ 238 w 355"/>
                <a:gd name="T13" fmla="*/ 157 h 158"/>
                <a:gd name="T14" fmla="*/ 194 w 355"/>
                <a:gd name="T15" fmla="*/ 124 h 158"/>
                <a:gd name="T16" fmla="*/ 30 w 355"/>
                <a:gd name="T17" fmla="*/ 50 h 158"/>
                <a:gd name="T18" fmla="*/ 9 w 355"/>
                <a:gd name="T19" fmla="*/ 0 h 158"/>
                <a:gd name="T20" fmla="*/ 273 w 355"/>
                <a:gd name="T21" fmla="*/ 10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5" h="158">
                  <a:moveTo>
                    <a:pt x="273" y="108"/>
                  </a:moveTo>
                  <a:cubicBezTo>
                    <a:pt x="276" y="97"/>
                    <a:pt x="279" y="89"/>
                    <a:pt x="281" y="82"/>
                  </a:cubicBezTo>
                  <a:cubicBezTo>
                    <a:pt x="286" y="82"/>
                    <a:pt x="289" y="81"/>
                    <a:pt x="291" y="83"/>
                  </a:cubicBezTo>
                  <a:cubicBezTo>
                    <a:pt x="309" y="94"/>
                    <a:pt x="327" y="105"/>
                    <a:pt x="343" y="118"/>
                  </a:cubicBezTo>
                  <a:cubicBezTo>
                    <a:pt x="350" y="124"/>
                    <a:pt x="355" y="135"/>
                    <a:pt x="354" y="143"/>
                  </a:cubicBezTo>
                  <a:cubicBezTo>
                    <a:pt x="353" y="149"/>
                    <a:pt x="341" y="156"/>
                    <a:pt x="334" y="157"/>
                  </a:cubicBezTo>
                  <a:cubicBezTo>
                    <a:pt x="303" y="158"/>
                    <a:pt x="272" y="157"/>
                    <a:pt x="238" y="157"/>
                  </a:cubicBezTo>
                  <a:cubicBezTo>
                    <a:pt x="236" y="133"/>
                    <a:pt x="213" y="132"/>
                    <a:pt x="194" y="124"/>
                  </a:cubicBezTo>
                  <a:cubicBezTo>
                    <a:pt x="139" y="100"/>
                    <a:pt x="84" y="75"/>
                    <a:pt x="30" y="50"/>
                  </a:cubicBezTo>
                  <a:cubicBezTo>
                    <a:pt x="12" y="41"/>
                    <a:pt x="0" y="26"/>
                    <a:pt x="9" y="0"/>
                  </a:cubicBezTo>
                  <a:cubicBezTo>
                    <a:pt x="89" y="55"/>
                    <a:pt x="177" y="89"/>
                    <a:pt x="273" y="1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3524" y="1055"/>
              <a:ext cx="511" cy="39"/>
            </a:xfrm>
            <a:custGeom>
              <a:avLst/>
              <a:gdLst>
                <a:gd name="T0" fmla="*/ 481 w 482"/>
                <a:gd name="T1" fmla="*/ 0 h 37"/>
                <a:gd name="T2" fmla="*/ 448 w 482"/>
                <a:gd name="T3" fmla="*/ 36 h 37"/>
                <a:gd name="T4" fmla="*/ 159 w 482"/>
                <a:gd name="T5" fmla="*/ 37 h 37"/>
                <a:gd name="T6" fmla="*/ 30 w 482"/>
                <a:gd name="T7" fmla="*/ 37 h 37"/>
                <a:gd name="T8" fmla="*/ 8 w 482"/>
                <a:gd name="T9" fmla="*/ 5 h 37"/>
                <a:gd name="T10" fmla="*/ 45 w 482"/>
                <a:gd name="T11" fmla="*/ 5 h 37"/>
                <a:gd name="T12" fmla="*/ 442 w 482"/>
                <a:gd name="T13" fmla="*/ 4 h 37"/>
                <a:gd name="T14" fmla="*/ 481 w 482"/>
                <a:gd name="T1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2" h="37">
                  <a:moveTo>
                    <a:pt x="481" y="0"/>
                  </a:moveTo>
                  <a:cubicBezTo>
                    <a:pt x="482" y="35"/>
                    <a:pt x="482" y="36"/>
                    <a:pt x="448" y="36"/>
                  </a:cubicBezTo>
                  <a:cubicBezTo>
                    <a:pt x="352" y="37"/>
                    <a:pt x="255" y="37"/>
                    <a:pt x="159" y="37"/>
                  </a:cubicBezTo>
                  <a:cubicBezTo>
                    <a:pt x="116" y="37"/>
                    <a:pt x="73" y="37"/>
                    <a:pt x="30" y="37"/>
                  </a:cubicBezTo>
                  <a:cubicBezTo>
                    <a:pt x="8" y="37"/>
                    <a:pt x="0" y="28"/>
                    <a:pt x="8" y="5"/>
                  </a:cubicBezTo>
                  <a:cubicBezTo>
                    <a:pt x="20" y="5"/>
                    <a:pt x="32" y="5"/>
                    <a:pt x="45" y="5"/>
                  </a:cubicBezTo>
                  <a:cubicBezTo>
                    <a:pt x="177" y="5"/>
                    <a:pt x="310" y="5"/>
                    <a:pt x="442" y="4"/>
                  </a:cubicBezTo>
                  <a:cubicBezTo>
                    <a:pt x="455" y="4"/>
                    <a:pt x="468" y="1"/>
                    <a:pt x="4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>
              <a:off x="2113" y="2316"/>
              <a:ext cx="154" cy="202"/>
            </a:xfrm>
            <a:custGeom>
              <a:avLst/>
              <a:gdLst>
                <a:gd name="T0" fmla="*/ 55 w 145"/>
                <a:gd name="T1" fmla="*/ 158 h 190"/>
                <a:gd name="T2" fmla="*/ 127 w 145"/>
                <a:gd name="T3" fmla="*/ 168 h 190"/>
                <a:gd name="T4" fmla="*/ 115 w 145"/>
                <a:gd name="T5" fmla="*/ 190 h 190"/>
                <a:gd name="T6" fmla="*/ 0 w 145"/>
                <a:gd name="T7" fmla="*/ 190 h 190"/>
                <a:gd name="T8" fmla="*/ 7 w 145"/>
                <a:gd name="T9" fmla="*/ 171 h 190"/>
                <a:gd name="T10" fmla="*/ 85 w 145"/>
                <a:gd name="T11" fmla="*/ 88 h 190"/>
                <a:gd name="T12" fmla="*/ 98 w 145"/>
                <a:gd name="T13" fmla="*/ 15 h 190"/>
                <a:gd name="T14" fmla="*/ 56 w 145"/>
                <a:gd name="T15" fmla="*/ 79 h 190"/>
                <a:gd name="T16" fmla="*/ 24 w 145"/>
                <a:gd name="T17" fmla="*/ 60 h 190"/>
                <a:gd name="T18" fmla="*/ 68 w 145"/>
                <a:gd name="T19" fmla="*/ 9 h 190"/>
                <a:gd name="T20" fmla="*/ 135 w 145"/>
                <a:gd name="T21" fmla="*/ 19 h 190"/>
                <a:gd name="T22" fmla="*/ 117 w 145"/>
                <a:gd name="T23" fmla="*/ 87 h 190"/>
                <a:gd name="T24" fmla="*/ 55 w 145"/>
                <a:gd name="T25" fmla="*/ 15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90">
                  <a:moveTo>
                    <a:pt x="55" y="158"/>
                  </a:moveTo>
                  <a:cubicBezTo>
                    <a:pt x="84" y="162"/>
                    <a:pt x="105" y="165"/>
                    <a:pt x="127" y="168"/>
                  </a:cubicBezTo>
                  <a:cubicBezTo>
                    <a:pt x="130" y="182"/>
                    <a:pt x="129" y="190"/>
                    <a:pt x="115" y="190"/>
                  </a:cubicBezTo>
                  <a:cubicBezTo>
                    <a:pt x="78" y="190"/>
                    <a:pt x="41" y="190"/>
                    <a:pt x="0" y="190"/>
                  </a:cubicBezTo>
                  <a:cubicBezTo>
                    <a:pt x="2" y="186"/>
                    <a:pt x="2" y="177"/>
                    <a:pt x="7" y="171"/>
                  </a:cubicBezTo>
                  <a:cubicBezTo>
                    <a:pt x="32" y="143"/>
                    <a:pt x="59" y="116"/>
                    <a:pt x="85" y="88"/>
                  </a:cubicBezTo>
                  <a:cubicBezTo>
                    <a:pt x="105" y="66"/>
                    <a:pt x="110" y="35"/>
                    <a:pt x="98" y="15"/>
                  </a:cubicBezTo>
                  <a:cubicBezTo>
                    <a:pt x="64" y="24"/>
                    <a:pt x="58" y="33"/>
                    <a:pt x="56" y="79"/>
                  </a:cubicBezTo>
                  <a:cubicBezTo>
                    <a:pt x="29" y="89"/>
                    <a:pt x="23" y="86"/>
                    <a:pt x="24" y="60"/>
                  </a:cubicBezTo>
                  <a:cubicBezTo>
                    <a:pt x="26" y="34"/>
                    <a:pt x="39" y="18"/>
                    <a:pt x="68" y="9"/>
                  </a:cubicBezTo>
                  <a:cubicBezTo>
                    <a:pt x="96" y="0"/>
                    <a:pt x="126" y="4"/>
                    <a:pt x="135" y="19"/>
                  </a:cubicBezTo>
                  <a:cubicBezTo>
                    <a:pt x="145" y="36"/>
                    <a:pt x="137" y="65"/>
                    <a:pt x="117" y="87"/>
                  </a:cubicBezTo>
                  <a:cubicBezTo>
                    <a:pt x="98" y="109"/>
                    <a:pt x="78" y="132"/>
                    <a:pt x="55" y="15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2" name="Freeform 33"/>
            <p:cNvSpPr>
              <a:spLocks noEditPoints="1"/>
            </p:cNvSpPr>
            <p:nvPr/>
          </p:nvSpPr>
          <p:spPr bwMode="auto">
            <a:xfrm>
              <a:off x="4698" y="3541"/>
              <a:ext cx="118" cy="149"/>
            </a:xfrm>
            <a:custGeom>
              <a:avLst/>
              <a:gdLst>
                <a:gd name="T0" fmla="*/ 91 w 111"/>
                <a:gd name="T1" fmla="*/ 50 h 141"/>
                <a:gd name="T2" fmla="*/ 98 w 111"/>
                <a:gd name="T3" fmla="*/ 100 h 141"/>
                <a:gd name="T4" fmla="*/ 0 w 111"/>
                <a:gd name="T5" fmla="*/ 134 h 141"/>
                <a:gd name="T6" fmla="*/ 15 w 111"/>
                <a:gd name="T7" fmla="*/ 38 h 141"/>
                <a:gd name="T8" fmla="*/ 54 w 111"/>
                <a:gd name="T9" fmla="*/ 2 h 141"/>
                <a:gd name="T10" fmla="*/ 92 w 111"/>
                <a:gd name="T11" fmla="*/ 7 h 141"/>
                <a:gd name="T12" fmla="*/ 91 w 111"/>
                <a:gd name="T13" fmla="*/ 50 h 141"/>
                <a:gd name="T14" fmla="*/ 34 w 111"/>
                <a:gd name="T15" fmla="*/ 124 h 141"/>
                <a:gd name="T16" fmla="*/ 74 w 111"/>
                <a:gd name="T17" fmla="*/ 61 h 141"/>
                <a:gd name="T18" fmla="*/ 34 w 111"/>
                <a:gd name="T19" fmla="*/ 124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1" h="141">
                  <a:moveTo>
                    <a:pt x="91" y="50"/>
                  </a:moveTo>
                  <a:cubicBezTo>
                    <a:pt x="107" y="62"/>
                    <a:pt x="111" y="78"/>
                    <a:pt x="98" y="100"/>
                  </a:cubicBezTo>
                  <a:cubicBezTo>
                    <a:pt x="82" y="129"/>
                    <a:pt x="49" y="141"/>
                    <a:pt x="0" y="134"/>
                  </a:cubicBezTo>
                  <a:cubicBezTo>
                    <a:pt x="0" y="101"/>
                    <a:pt x="7" y="70"/>
                    <a:pt x="15" y="38"/>
                  </a:cubicBezTo>
                  <a:cubicBezTo>
                    <a:pt x="21" y="14"/>
                    <a:pt x="32" y="3"/>
                    <a:pt x="54" y="2"/>
                  </a:cubicBezTo>
                  <a:cubicBezTo>
                    <a:pt x="67" y="1"/>
                    <a:pt x="85" y="0"/>
                    <a:pt x="92" y="7"/>
                  </a:cubicBezTo>
                  <a:cubicBezTo>
                    <a:pt x="98" y="13"/>
                    <a:pt x="92" y="32"/>
                    <a:pt x="91" y="50"/>
                  </a:cubicBezTo>
                  <a:close/>
                  <a:moveTo>
                    <a:pt x="34" y="124"/>
                  </a:moveTo>
                  <a:cubicBezTo>
                    <a:pt x="70" y="111"/>
                    <a:pt x="84" y="89"/>
                    <a:pt x="74" y="61"/>
                  </a:cubicBezTo>
                  <a:cubicBezTo>
                    <a:pt x="39" y="72"/>
                    <a:pt x="32" y="82"/>
                    <a:pt x="34" y="12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3" name="Freeform 34"/>
            <p:cNvSpPr>
              <a:spLocks/>
            </p:cNvSpPr>
            <p:nvPr/>
          </p:nvSpPr>
          <p:spPr bwMode="auto">
            <a:xfrm>
              <a:off x="2110" y="2712"/>
              <a:ext cx="199" cy="212"/>
            </a:xfrm>
            <a:custGeom>
              <a:avLst/>
              <a:gdLst>
                <a:gd name="T0" fmla="*/ 5 w 188"/>
                <a:gd name="T1" fmla="*/ 155 h 200"/>
                <a:gd name="T2" fmla="*/ 32 w 188"/>
                <a:gd name="T3" fmla="*/ 167 h 200"/>
                <a:gd name="T4" fmla="*/ 81 w 188"/>
                <a:gd name="T5" fmla="*/ 177 h 200"/>
                <a:gd name="T6" fmla="*/ 136 w 188"/>
                <a:gd name="T7" fmla="*/ 137 h 200"/>
                <a:gd name="T8" fmla="*/ 136 w 188"/>
                <a:gd name="T9" fmla="*/ 99 h 200"/>
                <a:gd name="T10" fmla="*/ 101 w 188"/>
                <a:gd name="T11" fmla="*/ 93 h 200"/>
                <a:gd name="T12" fmla="*/ 55 w 188"/>
                <a:gd name="T13" fmla="*/ 103 h 200"/>
                <a:gd name="T14" fmla="*/ 108 w 188"/>
                <a:gd name="T15" fmla="*/ 6 h 200"/>
                <a:gd name="T16" fmla="*/ 69 w 188"/>
                <a:gd name="T17" fmla="*/ 36 h 200"/>
                <a:gd name="T18" fmla="*/ 36 w 188"/>
                <a:gd name="T19" fmla="*/ 43 h 200"/>
                <a:gd name="T20" fmla="*/ 44 w 188"/>
                <a:gd name="T21" fmla="*/ 25 h 200"/>
                <a:gd name="T22" fmla="*/ 117 w 188"/>
                <a:gd name="T23" fmla="*/ 2 h 200"/>
                <a:gd name="T24" fmla="*/ 139 w 188"/>
                <a:gd name="T25" fmla="*/ 37 h 200"/>
                <a:gd name="T26" fmla="*/ 110 w 188"/>
                <a:gd name="T27" fmla="*/ 83 h 200"/>
                <a:gd name="T28" fmla="*/ 142 w 188"/>
                <a:gd name="T29" fmla="*/ 85 h 200"/>
                <a:gd name="T30" fmla="*/ 167 w 188"/>
                <a:gd name="T31" fmla="*/ 141 h 200"/>
                <a:gd name="T32" fmla="*/ 14 w 188"/>
                <a:gd name="T33" fmla="*/ 178 h 200"/>
                <a:gd name="T34" fmla="*/ 0 w 188"/>
                <a:gd name="T35" fmla="*/ 164 h 200"/>
                <a:gd name="T36" fmla="*/ 5 w 188"/>
                <a:gd name="T37" fmla="*/ 15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8" h="200">
                  <a:moveTo>
                    <a:pt x="5" y="155"/>
                  </a:moveTo>
                  <a:cubicBezTo>
                    <a:pt x="14" y="159"/>
                    <a:pt x="25" y="161"/>
                    <a:pt x="32" y="167"/>
                  </a:cubicBezTo>
                  <a:cubicBezTo>
                    <a:pt x="47" y="182"/>
                    <a:pt x="64" y="186"/>
                    <a:pt x="81" y="177"/>
                  </a:cubicBezTo>
                  <a:cubicBezTo>
                    <a:pt x="101" y="166"/>
                    <a:pt x="121" y="154"/>
                    <a:pt x="136" y="137"/>
                  </a:cubicBezTo>
                  <a:cubicBezTo>
                    <a:pt x="143" y="130"/>
                    <a:pt x="142" y="109"/>
                    <a:pt x="136" y="99"/>
                  </a:cubicBezTo>
                  <a:cubicBezTo>
                    <a:pt x="132" y="92"/>
                    <a:pt x="113" y="91"/>
                    <a:pt x="101" y="93"/>
                  </a:cubicBezTo>
                  <a:cubicBezTo>
                    <a:pt x="86" y="95"/>
                    <a:pt x="72" y="101"/>
                    <a:pt x="55" y="103"/>
                  </a:cubicBezTo>
                  <a:cubicBezTo>
                    <a:pt x="76" y="74"/>
                    <a:pt x="117" y="59"/>
                    <a:pt x="108" y="6"/>
                  </a:cubicBezTo>
                  <a:cubicBezTo>
                    <a:pt x="92" y="18"/>
                    <a:pt x="78" y="25"/>
                    <a:pt x="69" y="36"/>
                  </a:cubicBezTo>
                  <a:cubicBezTo>
                    <a:pt x="59" y="47"/>
                    <a:pt x="51" y="51"/>
                    <a:pt x="36" y="43"/>
                  </a:cubicBezTo>
                  <a:cubicBezTo>
                    <a:pt x="38" y="37"/>
                    <a:pt x="40" y="29"/>
                    <a:pt x="44" y="25"/>
                  </a:cubicBezTo>
                  <a:cubicBezTo>
                    <a:pt x="65" y="9"/>
                    <a:pt x="90" y="0"/>
                    <a:pt x="117" y="2"/>
                  </a:cubicBezTo>
                  <a:cubicBezTo>
                    <a:pt x="140" y="4"/>
                    <a:pt x="148" y="17"/>
                    <a:pt x="139" y="37"/>
                  </a:cubicBezTo>
                  <a:cubicBezTo>
                    <a:pt x="132" y="52"/>
                    <a:pt x="121" y="65"/>
                    <a:pt x="110" y="83"/>
                  </a:cubicBezTo>
                  <a:cubicBezTo>
                    <a:pt x="121" y="84"/>
                    <a:pt x="132" y="84"/>
                    <a:pt x="142" y="85"/>
                  </a:cubicBezTo>
                  <a:cubicBezTo>
                    <a:pt x="177" y="90"/>
                    <a:pt x="188" y="113"/>
                    <a:pt x="167" y="141"/>
                  </a:cubicBezTo>
                  <a:cubicBezTo>
                    <a:pt x="135" y="183"/>
                    <a:pt x="68" y="200"/>
                    <a:pt x="14" y="178"/>
                  </a:cubicBezTo>
                  <a:cubicBezTo>
                    <a:pt x="8" y="176"/>
                    <a:pt x="5" y="169"/>
                    <a:pt x="0" y="164"/>
                  </a:cubicBezTo>
                  <a:cubicBezTo>
                    <a:pt x="2" y="161"/>
                    <a:pt x="4" y="158"/>
                    <a:pt x="5" y="15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3990" y="3536"/>
              <a:ext cx="130" cy="153"/>
            </a:xfrm>
            <a:custGeom>
              <a:avLst/>
              <a:gdLst>
                <a:gd name="T0" fmla="*/ 0 w 123"/>
                <a:gd name="T1" fmla="*/ 129 h 144"/>
                <a:gd name="T2" fmla="*/ 61 w 123"/>
                <a:gd name="T3" fmla="*/ 16 h 144"/>
                <a:gd name="T4" fmla="*/ 95 w 123"/>
                <a:gd name="T5" fmla="*/ 21 h 144"/>
                <a:gd name="T6" fmla="*/ 99 w 123"/>
                <a:gd name="T7" fmla="*/ 38 h 144"/>
                <a:gd name="T8" fmla="*/ 123 w 123"/>
                <a:gd name="T9" fmla="*/ 135 h 144"/>
                <a:gd name="T10" fmla="*/ 91 w 123"/>
                <a:gd name="T11" fmla="*/ 123 h 144"/>
                <a:gd name="T12" fmla="*/ 30 w 123"/>
                <a:gd name="T13" fmla="*/ 117 h 144"/>
                <a:gd name="T14" fmla="*/ 9 w 123"/>
                <a:gd name="T15" fmla="*/ 136 h 144"/>
                <a:gd name="T16" fmla="*/ 0 w 123"/>
                <a:gd name="T17" fmla="*/ 12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3" h="144">
                  <a:moveTo>
                    <a:pt x="0" y="129"/>
                  </a:moveTo>
                  <a:cubicBezTo>
                    <a:pt x="20" y="91"/>
                    <a:pt x="40" y="53"/>
                    <a:pt x="61" y="16"/>
                  </a:cubicBezTo>
                  <a:cubicBezTo>
                    <a:pt x="70" y="0"/>
                    <a:pt x="89" y="4"/>
                    <a:pt x="95" y="21"/>
                  </a:cubicBezTo>
                  <a:cubicBezTo>
                    <a:pt x="97" y="26"/>
                    <a:pt x="98" y="32"/>
                    <a:pt x="99" y="38"/>
                  </a:cubicBezTo>
                  <a:cubicBezTo>
                    <a:pt x="107" y="70"/>
                    <a:pt x="115" y="102"/>
                    <a:pt x="123" y="135"/>
                  </a:cubicBezTo>
                  <a:cubicBezTo>
                    <a:pt x="107" y="144"/>
                    <a:pt x="98" y="140"/>
                    <a:pt x="91" y="123"/>
                  </a:cubicBezTo>
                  <a:cubicBezTo>
                    <a:pt x="80" y="98"/>
                    <a:pt x="47" y="95"/>
                    <a:pt x="30" y="117"/>
                  </a:cubicBezTo>
                  <a:cubicBezTo>
                    <a:pt x="24" y="124"/>
                    <a:pt x="16" y="130"/>
                    <a:pt x="9" y="136"/>
                  </a:cubicBezTo>
                  <a:cubicBezTo>
                    <a:pt x="6" y="134"/>
                    <a:pt x="3" y="131"/>
                    <a:pt x="0" y="12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5" name="Freeform 36"/>
            <p:cNvSpPr>
              <a:spLocks/>
            </p:cNvSpPr>
            <p:nvPr/>
          </p:nvSpPr>
          <p:spPr bwMode="auto">
            <a:xfrm>
              <a:off x="2131" y="1940"/>
              <a:ext cx="106" cy="205"/>
            </a:xfrm>
            <a:custGeom>
              <a:avLst/>
              <a:gdLst>
                <a:gd name="T0" fmla="*/ 32 w 100"/>
                <a:gd name="T1" fmla="*/ 186 h 193"/>
                <a:gd name="T2" fmla="*/ 52 w 100"/>
                <a:gd name="T3" fmla="*/ 84 h 193"/>
                <a:gd name="T4" fmla="*/ 0 w 100"/>
                <a:gd name="T5" fmla="*/ 90 h 193"/>
                <a:gd name="T6" fmla="*/ 71 w 100"/>
                <a:gd name="T7" fmla="*/ 12 h 193"/>
                <a:gd name="T8" fmla="*/ 100 w 100"/>
                <a:gd name="T9" fmla="*/ 7 h 193"/>
                <a:gd name="T10" fmla="*/ 70 w 100"/>
                <a:gd name="T11" fmla="*/ 164 h 193"/>
                <a:gd name="T12" fmla="*/ 32 w 100"/>
                <a:gd name="T13" fmla="*/ 186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193">
                  <a:moveTo>
                    <a:pt x="32" y="186"/>
                  </a:moveTo>
                  <a:cubicBezTo>
                    <a:pt x="39" y="150"/>
                    <a:pt x="45" y="117"/>
                    <a:pt x="52" y="84"/>
                  </a:cubicBezTo>
                  <a:cubicBezTo>
                    <a:pt x="34" y="86"/>
                    <a:pt x="20" y="88"/>
                    <a:pt x="0" y="90"/>
                  </a:cubicBezTo>
                  <a:cubicBezTo>
                    <a:pt x="27" y="60"/>
                    <a:pt x="49" y="36"/>
                    <a:pt x="71" y="12"/>
                  </a:cubicBezTo>
                  <a:cubicBezTo>
                    <a:pt x="81" y="0"/>
                    <a:pt x="92" y="3"/>
                    <a:pt x="100" y="7"/>
                  </a:cubicBezTo>
                  <a:cubicBezTo>
                    <a:pt x="90" y="60"/>
                    <a:pt x="80" y="112"/>
                    <a:pt x="70" y="164"/>
                  </a:cubicBezTo>
                  <a:cubicBezTo>
                    <a:pt x="65" y="190"/>
                    <a:pt x="59" y="193"/>
                    <a:pt x="32" y="18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5397" y="3530"/>
              <a:ext cx="117" cy="161"/>
            </a:xfrm>
            <a:custGeom>
              <a:avLst/>
              <a:gdLst>
                <a:gd name="T0" fmla="*/ 44 w 111"/>
                <a:gd name="T1" fmla="*/ 133 h 152"/>
                <a:gd name="T2" fmla="*/ 91 w 111"/>
                <a:gd name="T3" fmla="*/ 111 h 152"/>
                <a:gd name="T4" fmla="*/ 74 w 111"/>
                <a:gd name="T5" fmla="*/ 138 h 152"/>
                <a:gd name="T6" fmla="*/ 15 w 111"/>
                <a:gd name="T7" fmla="*/ 140 h 152"/>
                <a:gd name="T8" fmla="*/ 1 w 111"/>
                <a:gd name="T9" fmla="*/ 97 h 152"/>
                <a:gd name="T10" fmla="*/ 4 w 111"/>
                <a:gd name="T11" fmla="*/ 58 h 152"/>
                <a:gd name="T12" fmla="*/ 91 w 111"/>
                <a:gd name="T13" fmla="*/ 10 h 152"/>
                <a:gd name="T14" fmla="*/ 111 w 111"/>
                <a:gd name="T15" fmla="*/ 35 h 152"/>
                <a:gd name="T16" fmla="*/ 66 w 111"/>
                <a:gd name="T17" fmla="*/ 20 h 152"/>
                <a:gd name="T18" fmla="*/ 44 w 111"/>
                <a:gd name="T19" fmla="*/ 133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1" h="152">
                  <a:moveTo>
                    <a:pt x="44" y="133"/>
                  </a:moveTo>
                  <a:cubicBezTo>
                    <a:pt x="71" y="110"/>
                    <a:pt x="71" y="110"/>
                    <a:pt x="91" y="111"/>
                  </a:cubicBezTo>
                  <a:cubicBezTo>
                    <a:pt x="95" y="126"/>
                    <a:pt x="85" y="133"/>
                    <a:pt x="74" y="138"/>
                  </a:cubicBezTo>
                  <a:cubicBezTo>
                    <a:pt x="55" y="150"/>
                    <a:pt x="32" y="152"/>
                    <a:pt x="15" y="140"/>
                  </a:cubicBezTo>
                  <a:cubicBezTo>
                    <a:pt x="5" y="133"/>
                    <a:pt x="3" y="112"/>
                    <a:pt x="1" y="97"/>
                  </a:cubicBezTo>
                  <a:cubicBezTo>
                    <a:pt x="0" y="84"/>
                    <a:pt x="4" y="71"/>
                    <a:pt x="4" y="58"/>
                  </a:cubicBezTo>
                  <a:cubicBezTo>
                    <a:pt x="7" y="11"/>
                    <a:pt x="60" y="0"/>
                    <a:pt x="91" y="10"/>
                  </a:cubicBezTo>
                  <a:cubicBezTo>
                    <a:pt x="99" y="13"/>
                    <a:pt x="103" y="25"/>
                    <a:pt x="111" y="35"/>
                  </a:cubicBezTo>
                  <a:cubicBezTo>
                    <a:pt x="81" y="41"/>
                    <a:pt x="81" y="41"/>
                    <a:pt x="66" y="20"/>
                  </a:cubicBezTo>
                  <a:cubicBezTo>
                    <a:pt x="36" y="41"/>
                    <a:pt x="25" y="93"/>
                    <a:pt x="44" y="1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7" name="Freeform 38"/>
            <p:cNvSpPr>
              <a:spLocks/>
            </p:cNvSpPr>
            <p:nvPr/>
          </p:nvSpPr>
          <p:spPr bwMode="auto">
            <a:xfrm>
              <a:off x="4385" y="2152"/>
              <a:ext cx="96" cy="109"/>
            </a:xfrm>
            <a:custGeom>
              <a:avLst/>
              <a:gdLst>
                <a:gd name="T0" fmla="*/ 46 w 91"/>
                <a:gd name="T1" fmla="*/ 103 h 103"/>
                <a:gd name="T2" fmla="*/ 19 w 91"/>
                <a:gd name="T3" fmla="*/ 38 h 103"/>
                <a:gd name="T4" fmla="*/ 39 w 91"/>
                <a:gd name="T5" fmla="*/ 0 h 103"/>
                <a:gd name="T6" fmla="*/ 65 w 91"/>
                <a:gd name="T7" fmla="*/ 5 h 103"/>
                <a:gd name="T8" fmla="*/ 91 w 91"/>
                <a:gd name="T9" fmla="*/ 14 h 103"/>
                <a:gd name="T10" fmla="*/ 46 w 91"/>
                <a:gd name="T1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" h="103">
                  <a:moveTo>
                    <a:pt x="46" y="103"/>
                  </a:moveTo>
                  <a:cubicBezTo>
                    <a:pt x="4" y="85"/>
                    <a:pt x="0" y="76"/>
                    <a:pt x="19" y="38"/>
                  </a:cubicBezTo>
                  <a:cubicBezTo>
                    <a:pt x="25" y="25"/>
                    <a:pt x="32" y="13"/>
                    <a:pt x="39" y="0"/>
                  </a:cubicBezTo>
                  <a:cubicBezTo>
                    <a:pt x="48" y="1"/>
                    <a:pt x="57" y="3"/>
                    <a:pt x="65" y="5"/>
                  </a:cubicBezTo>
                  <a:cubicBezTo>
                    <a:pt x="73" y="7"/>
                    <a:pt x="80" y="10"/>
                    <a:pt x="91" y="14"/>
                  </a:cubicBezTo>
                  <a:cubicBezTo>
                    <a:pt x="74" y="44"/>
                    <a:pt x="75" y="81"/>
                    <a:pt x="46" y="10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4362" y="1898"/>
              <a:ext cx="105" cy="100"/>
            </a:xfrm>
            <a:custGeom>
              <a:avLst/>
              <a:gdLst>
                <a:gd name="T0" fmla="*/ 100 w 100"/>
                <a:gd name="T1" fmla="*/ 95 h 95"/>
                <a:gd name="T2" fmla="*/ 28 w 100"/>
                <a:gd name="T3" fmla="*/ 54 h 95"/>
                <a:gd name="T4" fmla="*/ 0 w 100"/>
                <a:gd name="T5" fmla="*/ 15 h 95"/>
                <a:gd name="T6" fmla="*/ 74 w 100"/>
                <a:gd name="T7" fmla="*/ 32 h 95"/>
                <a:gd name="T8" fmla="*/ 100 w 100"/>
                <a:gd name="T9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95">
                  <a:moveTo>
                    <a:pt x="100" y="95"/>
                  </a:moveTo>
                  <a:cubicBezTo>
                    <a:pt x="66" y="95"/>
                    <a:pt x="40" y="90"/>
                    <a:pt x="28" y="54"/>
                  </a:cubicBezTo>
                  <a:cubicBezTo>
                    <a:pt x="23" y="40"/>
                    <a:pt x="10" y="28"/>
                    <a:pt x="0" y="15"/>
                  </a:cubicBezTo>
                  <a:cubicBezTo>
                    <a:pt x="39" y="0"/>
                    <a:pt x="51" y="5"/>
                    <a:pt x="74" y="32"/>
                  </a:cubicBezTo>
                  <a:cubicBezTo>
                    <a:pt x="89" y="51"/>
                    <a:pt x="98" y="70"/>
                    <a:pt x="100" y="9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4317" y="2253"/>
              <a:ext cx="94" cy="113"/>
            </a:xfrm>
            <a:custGeom>
              <a:avLst/>
              <a:gdLst>
                <a:gd name="T0" fmla="*/ 57 w 89"/>
                <a:gd name="T1" fmla="*/ 0 h 107"/>
                <a:gd name="T2" fmla="*/ 57 w 89"/>
                <a:gd name="T3" fmla="*/ 78 h 107"/>
                <a:gd name="T4" fmla="*/ 30 w 89"/>
                <a:gd name="T5" fmla="*/ 106 h 107"/>
                <a:gd name="T6" fmla="*/ 24 w 89"/>
                <a:gd name="T7" fmla="*/ 107 h 107"/>
                <a:gd name="T8" fmla="*/ 26 w 89"/>
                <a:gd name="T9" fmla="*/ 43 h 107"/>
                <a:gd name="T10" fmla="*/ 57 w 89"/>
                <a:gd name="T11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" h="107">
                  <a:moveTo>
                    <a:pt x="57" y="0"/>
                  </a:moveTo>
                  <a:cubicBezTo>
                    <a:pt x="89" y="39"/>
                    <a:pt x="89" y="46"/>
                    <a:pt x="57" y="78"/>
                  </a:cubicBezTo>
                  <a:cubicBezTo>
                    <a:pt x="47" y="87"/>
                    <a:pt x="39" y="97"/>
                    <a:pt x="30" y="106"/>
                  </a:cubicBezTo>
                  <a:cubicBezTo>
                    <a:pt x="29" y="107"/>
                    <a:pt x="26" y="106"/>
                    <a:pt x="24" y="107"/>
                  </a:cubicBezTo>
                  <a:cubicBezTo>
                    <a:pt x="0" y="77"/>
                    <a:pt x="1" y="71"/>
                    <a:pt x="26" y="43"/>
                  </a:cubicBezTo>
                  <a:cubicBezTo>
                    <a:pt x="38" y="30"/>
                    <a:pt x="46" y="16"/>
                    <a:pt x="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4426" y="2026"/>
              <a:ext cx="56" cy="112"/>
            </a:xfrm>
            <a:custGeom>
              <a:avLst/>
              <a:gdLst>
                <a:gd name="T0" fmla="*/ 53 w 53"/>
                <a:gd name="T1" fmla="*/ 106 h 106"/>
                <a:gd name="T2" fmla="*/ 1 w 53"/>
                <a:gd name="T3" fmla="*/ 0 h 106"/>
                <a:gd name="T4" fmla="*/ 53 w 53"/>
                <a:gd name="T5" fmla="*/ 55 h 106"/>
                <a:gd name="T6" fmla="*/ 53 w 53"/>
                <a:gd name="T7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106">
                  <a:moveTo>
                    <a:pt x="53" y="106"/>
                  </a:moveTo>
                  <a:cubicBezTo>
                    <a:pt x="1" y="83"/>
                    <a:pt x="0" y="42"/>
                    <a:pt x="1" y="0"/>
                  </a:cubicBezTo>
                  <a:cubicBezTo>
                    <a:pt x="40" y="4"/>
                    <a:pt x="53" y="18"/>
                    <a:pt x="53" y="55"/>
                  </a:cubicBezTo>
                  <a:cubicBezTo>
                    <a:pt x="53" y="71"/>
                    <a:pt x="53" y="88"/>
                    <a:pt x="53" y="10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3494" y="3186"/>
              <a:ext cx="88" cy="91"/>
            </a:xfrm>
            <a:custGeom>
              <a:avLst/>
              <a:gdLst>
                <a:gd name="T0" fmla="*/ 33 w 83"/>
                <a:gd name="T1" fmla="*/ 0 h 86"/>
                <a:gd name="T2" fmla="*/ 83 w 83"/>
                <a:gd name="T3" fmla="*/ 24 h 86"/>
                <a:gd name="T4" fmla="*/ 69 w 83"/>
                <a:gd name="T5" fmla="*/ 45 h 86"/>
                <a:gd name="T6" fmla="*/ 0 w 83"/>
                <a:gd name="T7" fmla="*/ 52 h 86"/>
                <a:gd name="T8" fmla="*/ 33 w 83"/>
                <a:gd name="T9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86">
                  <a:moveTo>
                    <a:pt x="33" y="0"/>
                  </a:moveTo>
                  <a:cubicBezTo>
                    <a:pt x="51" y="8"/>
                    <a:pt x="66" y="15"/>
                    <a:pt x="83" y="24"/>
                  </a:cubicBezTo>
                  <a:cubicBezTo>
                    <a:pt x="77" y="32"/>
                    <a:pt x="73" y="39"/>
                    <a:pt x="69" y="45"/>
                  </a:cubicBezTo>
                  <a:cubicBezTo>
                    <a:pt x="43" y="86"/>
                    <a:pt x="43" y="86"/>
                    <a:pt x="0" y="52"/>
                  </a:cubicBezTo>
                  <a:cubicBezTo>
                    <a:pt x="10" y="36"/>
                    <a:pt x="20" y="20"/>
                    <a:pt x="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3356" y="3324"/>
              <a:ext cx="88" cy="88"/>
            </a:xfrm>
            <a:custGeom>
              <a:avLst/>
              <a:gdLst>
                <a:gd name="T0" fmla="*/ 60 w 83"/>
                <a:gd name="T1" fmla="*/ 0 h 83"/>
                <a:gd name="T2" fmla="*/ 83 w 83"/>
                <a:gd name="T3" fmla="*/ 41 h 83"/>
                <a:gd name="T4" fmla="*/ 20 w 83"/>
                <a:gd name="T5" fmla="*/ 83 h 83"/>
                <a:gd name="T6" fmla="*/ 30 w 83"/>
                <a:gd name="T7" fmla="*/ 21 h 83"/>
                <a:gd name="T8" fmla="*/ 60 w 83"/>
                <a:gd name="T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83">
                  <a:moveTo>
                    <a:pt x="60" y="0"/>
                  </a:moveTo>
                  <a:cubicBezTo>
                    <a:pt x="68" y="15"/>
                    <a:pt x="74" y="26"/>
                    <a:pt x="83" y="41"/>
                  </a:cubicBezTo>
                  <a:cubicBezTo>
                    <a:pt x="62" y="55"/>
                    <a:pt x="41" y="69"/>
                    <a:pt x="20" y="83"/>
                  </a:cubicBezTo>
                  <a:cubicBezTo>
                    <a:pt x="0" y="45"/>
                    <a:pt x="0" y="43"/>
                    <a:pt x="30" y="21"/>
                  </a:cubicBezTo>
                  <a:cubicBezTo>
                    <a:pt x="39" y="15"/>
                    <a:pt x="48" y="9"/>
                    <a:pt x="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3290" y="1432"/>
              <a:ext cx="84" cy="68"/>
            </a:xfrm>
            <a:custGeom>
              <a:avLst/>
              <a:gdLst>
                <a:gd name="T0" fmla="*/ 79 w 79"/>
                <a:gd name="T1" fmla="*/ 21 h 64"/>
                <a:gd name="T2" fmla="*/ 66 w 79"/>
                <a:gd name="T3" fmla="*/ 64 h 64"/>
                <a:gd name="T4" fmla="*/ 3 w 79"/>
                <a:gd name="T5" fmla="*/ 51 h 64"/>
                <a:gd name="T6" fmla="*/ 79 w 79"/>
                <a:gd name="T7" fmla="*/ 2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64">
                  <a:moveTo>
                    <a:pt x="79" y="21"/>
                  </a:moveTo>
                  <a:cubicBezTo>
                    <a:pt x="75" y="35"/>
                    <a:pt x="71" y="48"/>
                    <a:pt x="66" y="64"/>
                  </a:cubicBezTo>
                  <a:cubicBezTo>
                    <a:pt x="44" y="59"/>
                    <a:pt x="23" y="55"/>
                    <a:pt x="3" y="51"/>
                  </a:cubicBezTo>
                  <a:cubicBezTo>
                    <a:pt x="0" y="1"/>
                    <a:pt x="28" y="0"/>
                    <a:pt x="79" y="2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3117" y="1363"/>
              <a:ext cx="90" cy="86"/>
            </a:xfrm>
            <a:custGeom>
              <a:avLst/>
              <a:gdLst>
                <a:gd name="T0" fmla="*/ 85 w 85"/>
                <a:gd name="T1" fmla="*/ 36 h 81"/>
                <a:gd name="T2" fmla="*/ 0 w 85"/>
                <a:gd name="T3" fmla="*/ 46 h 81"/>
                <a:gd name="T4" fmla="*/ 85 w 85"/>
                <a:gd name="T5" fmla="*/ 3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5" h="81">
                  <a:moveTo>
                    <a:pt x="85" y="36"/>
                  </a:moveTo>
                  <a:cubicBezTo>
                    <a:pt x="51" y="80"/>
                    <a:pt x="46" y="81"/>
                    <a:pt x="0" y="46"/>
                  </a:cubicBezTo>
                  <a:cubicBezTo>
                    <a:pt x="16" y="0"/>
                    <a:pt x="36" y="7"/>
                    <a:pt x="85" y="3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3542" y="3110"/>
              <a:ext cx="71" cy="83"/>
            </a:xfrm>
            <a:custGeom>
              <a:avLst/>
              <a:gdLst>
                <a:gd name="T0" fmla="*/ 43 w 67"/>
                <a:gd name="T1" fmla="*/ 78 h 78"/>
                <a:gd name="T2" fmla="*/ 30 w 67"/>
                <a:gd name="T3" fmla="*/ 0 h 78"/>
                <a:gd name="T4" fmla="*/ 61 w 67"/>
                <a:gd name="T5" fmla="*/ 21 h 78"/>
                <a:gd name="T6" fmla="*/ 65 w 67"/>
                <a:gd name="T7" fmla="*/ 43 h 78"/>
                <a:gd name="T8" fmla="*/ 43 w 67"/>
                <a:gd name="T9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78">
                  <a:moveTo>
                    <a:pt x="43" y="78"/>
                  </a:moveTo>
                  <a:cubicBezTo>
                    <a:pt x="0" y="58"/>
                    <a:pt x="0" y="49"/>
                    <a:pt x="30" y="0"/>
                  </a:cubicBezTo>
                  <a:cubicBezTo>
                    <a:pt x="40" y="6"/>
                    <a:pt x="53" y="12"/>
                    <a:pt x="61" y="21"/>
                  </a:cubicBezTo>
                  <a:cubicBezTo>
                    <a:pt x="66" y="25"/>
                    <a:pt x="67" y="37"/>
                    <a:pt x="65" y="43"/>
                  </a:cubicBezTo>
                  <a:cubicBezTo>
                    <a:pt x="59" y="56"/>
                    <a:pt x="50" y="67"/>
                    <a:pt x="43" y="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>
              <a:off x="2954" y="1275"/>
              <a:ext cx="93" cy="79"/>
            </a:xfrm>
            <a:custGeom>
              <a:avLst/>
              <a:gdLst>
                <a:gd name="T0" fmla="*/ 0 w 87"/>
                <a:gd name="T1" fmla="*/ 25 h 74"/>
                <a:gd name="T2" fmla="*/ 87 w 87"/>
                <a:gd name="T3" fmla="*/ 43 h 74"/>
                <a:gd name="T4" fmla="*/ 0 w 87"/>
                <a:gd name="T5" fmla="*/ 2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7" h="74">
                  <a:moveTo>
                    <a:pt x="0" y="25"/>
                  </a:moveTo>
                  <a:cubicBezTo>
                    <a:pt x="37" y="0"/>
                    <a:pt x="63" y="15"/>
                    <a:pt x="87" y="43"/>
                  </a:cubicBezTo>
                  <a:cubicBezTo>
                    <a:pt x="55" y="74"/>
                    <a:pt x="39" y="74"/>
                    <a:pt x="0" y="2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3443" y="3266"/>
              <a:ext cx="77" cy="78"/>
            </a:xfrm>
            <a:custGeom>
              <a:avLst/>
              <a:gdLst>
                <a:gd name="T0" fmla="*/ 17 w 73"/>
                <a:gd name="T1" fmla="*/ 73 h 73"/>
                <a:gd name="T2" fmla="*/ 40 w 73"/>
                <a:gd name="T3" fmla="*/ 0 h 73"/>
                <a:gd name="T4" fmla="*/ 17 w 73"/>
                <a:gd name="T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" h="73">
                  <a:moveTo>
                    <a:pt x="17" y="73"/>
                  </a:moveTo>
                  <a:cubicBezTo>
                    <a:pt x="0" y="34"/>
                    <a:pt x="1" y="31"/>
                    <a:pt x="40" y="0"/>
                  </a:cubicBezTo>
                  <a:cubicBezTo>
                    <a:pt x="73" y="28"/>
                    <a:pt x="65" y="53"/>
                    <a:pt x="17" y="7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3194" y="1407"/>
              <a:ext cx="91" cy="67"/>
            </a:xfrm>
            <a:custGeom>
              <a:avLst/>
              <a:gdLst>
                <a:gd name="T0" fmla="*/ 0 w 86"/>
                <a:gd name="T1" fmla="*/ 38 h 63"/>
                <a:gd name="T2" fmla="*/ 86 w 86"/>
                <a:gd name="T3" fmla="*/ 27 h 63"/>
                <a:gd name="T4" fmla="*/ 0 w 86"/>
                <a:gd name="T5" fmla="*/ 38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63">
                  <a:moveTo>
                    <a:pt x="0" y="38"/>
                  </a:moveTo>
                  <a:cubicBezTo>
                    <a:pt x="26" y="0"/>
                    <a:pt x="56" y="11"/>
                    <a:pt x="86" y="27"/>
                  </a:cubicBezTo>
                  <a:cubicBezTo>
                    <a:pt x="64" y="62"/>
                    <a:pt x="56" y="63"/>
                    <a:pt x="0" y="3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3028" y="1333"/>
              <a:ext cx="95" cy="71"/>
            </a:xfrm>
            <a:custGeom>
              <a:avLst/>
              <a:gdLst>
                <a:gd name="T0" fmla="*/ 90 w 90"/>
                <a:gd name="T1" fmla="*/ 36 h 67"/>
                <a:gd name="T2" fmla="*/ 0 w 90"/>
                <a:gd name="T3" fmla="*/ 27 h 67"/>
                <a:gd name="T4" fmla="*/ 90 w 90"/>
                <a:gd name="T5" fmla="*/ 3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67">
                  <a:moveTo>
                    <a:pt x="90" y="36"/>
                  </a:moveTo>
                  <a:cubicBezTo>
                    <a:pt x="55" y="67"/>
                    <a:pt x="28" y="48"/>
                    <a:pt x="0" y="27"/>
                  </a:cubicBezTo>
                  <a:cubicBezTo>
                    <a:pt x="33" y="0"/>
                    <a:pt x="61" y="14"/>
                    <a:pt x="90" y="3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3671" y="2241"/>
              <a:ext cx="78" cy="35"/>
            </a:xfrm>
            <a:custGeom>
              <a:avLst/>
              <a:gdLst>
                <a:gd name="T0" fmla="*/ 0 w 74"/>
                <a:gd name="T1" fmla="*/ 9 h 33"/>
                <a:gd name="T2" fmla="*/ 65 w 74"/>
                <a:gd name="T3" fmla="*/ 1 h 33"/>
                <a:gd name="T4" fmla="*/ 73 w 74"/>
                <a:gd name="T5" fmla="*/ 15 h 33"/>
                <a:gd name="T6" fmla="*/ 8 w 74"/>
                <a:gd name="T7" fmla="*/ 24 h 33"/>
                <a:gd name="T8" fmla="*/ 0 w 74"/>
                <a:gd name="T9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33">
                  <a:moveTo>
                    <a:pt x="0" y="9"/>
                  </a:moveTo>
                  <a:cubicBezTo>
                    <a:pt x="24" y="6"/>
                    <a:pt x="44" y="2"/>
                    <a:pt x="65" y="1"/>
                  </a:cubicBezTo>
                  <a:cubicBezTo>
                    <a:pt x="67" y="0"/>
                    <a:pt x="74" y="11"/>
                    <a:pt x="73" y="15"/>
                  </a:cubicBezTo>
                  <a:cubicBezTo>
                    <a:pt x="68" y="26"/>
                    <a:pt x="19" y="33"/>
                    <a:pt x="8" y="24"/>
                  </a:cubicBezTo>
                  <a:cubicBezTo>
                    <a:pt x="6" y="22"/>
                    <a:pt x="5" y="19"/>
                    <a:pt x="0" y="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5100" y="2411"/>
              <a:ext cx="139" cy="191"/>
            </a:xfrm>
            <a:custGeom>
              <a:avLst/>
              <a:gdLst>
                <a:gd name="T0" fmla="*/ 94 w 131"/>
                <a:gd name="T1" fmla="*/ 27 h 180"/>
                <a:gd name="T2" fmla="*/ 33 w 131"/>
                <a:gd name="T3" fmla="*/ 106 h 180"/>
                <a:gd name="T4" fmla="*/ 3 w 131"/>
                <a:gd name="T5" fmla="*/ 81 h 180"/>
                <a:gd name="T6" fmla="*/ 117 w 131"/>
                <a:gd name="T7" fmla="*/ 18 h 180"/>
                <a:gd name="T8" fmla="*/ 130 w 131"/>
                <a:gd name="T9" fmla="*/ 39 h 180"/>
                <a:gd name="T10" fmla="*/ 108 w 131"/>
                <a:gd name="T11" fmla="*/ 99 h 180"/>
                <a:gd name="T12" fmla="*/ 71 w 131"/>
                <a:gd name="T13" fmla="*/ 161 h 180"/>
                <a:gd name="T14" fmla="*/ 47 w 131"/>
                <a:gd name="T15" fmla="*/ 174 h 180"/>
                <a:gd name="T16" fmla="*/ 42 w 131"/>
                <a:gd name="T17" fmla="*/ 146 h 180"/>
                <a:gd name="T18" fmla="*/ 76 w 131"/>
                <a:gd name="T19" fmla="*/ 97 h 180"/>
                <a:gd name="T20" fmla="*/ 94 w 131"/>
                <a:gd name="T21" fmla="*/ 27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80">
                  <a:moveTo>
                    <a:pt x="94" y="27"/>
                  </a:moveTo>
                  <a:cubicBezTo>
                    <a:pt x="54" y="38"/>
                    <a:pt x="37" y="61"/>
                    <a:pt x="33" y="106"/>
                  </a:cubicBezTo>
                  <a:cubicBezTo>
                    <a:pt x="7" y="111"/>
                    <a:pt x="0" y="105"/>
                    <a:pt x="3" y="81"/>
                  </a:cubicBezTo>
                  <a:cubicBezTo>
                    <a:pt x="8" y="41"/>
                    <a:pt x="81" y="0"/>
                    <a:pt x="117" y="18"/>
                  </a:cubicBezTo>
                  <a:cubicBezTo>
                    <a:pt x="124" y="21"/>
                    <a:pt x="131" y="33"/>
                    <a:pt x="130" y="39"/>
                  </a:cubicBezTo>
                  <a:cubicBezTo>
                    <a:pt x="124" y="60"/>
                    <a:pt x="117" y="80"/>
                    <a:pt x="108" y="99"/>
                  </a:cubicBezTo>
                  <a:cubicBezTo>
                    <a:pt x="97" y="121"/>
                    <a:pt x="80" y="139"/>
                    <a:pt x="71" y="161"/>
                  </a:cubicBezTo>
                  <a:cubicBezTo>
                    <a:pt x="65" y="174"/>
                    <a:pt x="58" y="180"/>
                    <a:pt x="47" y="174"/>
                  </a:cubicBezTo>
                  <a:cubicBezTo>
                    <a:pt x="42" y="170"/>
                    <a:pt x="39" y="153"/>
                    <a:pt x="42" y="146"/>
                  </a:cubicBezTo>
                  <a:cubicBezTo>
                    <a:pt x="51" y="129"/>
                    <a:pt x="64" y="113"/>
                    <a:pt x="76" y="97"/>
                  </a:cubicBezTo>
                  <a:cubicBezTo>
                    <a:pt x="94" y="74"/>
                    <a:pt x="100" y="53"/>
                    <a:pt x="9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5136" y="2616"/>
              <a:ext cx="60" cy="32"/>
            </a:xfrm>
            <a:custGeom>
              <a:avLst/>
              <a:gdLst>
                <a:gd name="T0" fmla="*/ 57 w 57"/>
                <a:gd name="T1" fmla="*/ 6 h 30"/>
                <a:gd name="T2" fmla="*/ 9 w 57"/>
                <a:gd name="T3" fmla="*/ 23 h 30"/>
                <a:gd name="T4" fmla="*/ 1 w 57"/>
                <a:gd name="T5" fmla="*/ 13 h 30"/>
                <a:gd name="T6" fmla="*/ 9 w 57"/>
                <a:gd name="T7" fmla="*/ 0 h 30"/>
                <a:gd name="T8" fmla="*/ 57 w 57"/>
                <a:gd name="T9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30">
                  <a:moveTo>
                    <a:pt x="57" y="6"/>
                  </a:moveTo>
                  <a:cubicBezTo>
                    <a:pt x="40" y="30"/>
                    <a:pt x="23" y="25"/>
                    <a:pt x="9" y="23"/>
                  </a:cubicBezTo>
                  <a:cubicBezTo>
                    <a:pt x="5" y="23"/>
                    <a:pt x="0" y="16"/>
                    <a:pt x="1" y="13"/>
                  </a:cubicBezTo>
                  <a:cubicBezTo>
                    <a:pt x="2" y="8"/>
                    <a:pt x="6" y="0"/>
                    <a:pt x="9" y="0"/>
                  </a:cubicBezTo>
                  <a:cubicBezTo>
                    <a:pt x="23" y="1"/>
                    <a:pt x="37" y="3"/>
                    <a:pt x="57" y="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2613" y="899"/>
              <a:ext cx="77" cy="156"/>
            </a:xfrm>
            <a:custGeom>
              <a:avLst/>
              <a:gdLst>
                <a:gd name="T0" fmla="*/ 72 w 72"/>
                <a:gd name="T1" fmla="*/ 7 h 147"/>
                <a:gd name="T2" fmla="*/ 69 w 72"/>
                <a:gd name="T3" fmla="*/ 34 h 147"/>
                <a:gd name="T4" fmla="*/ 37 w 72"/>
                <a:gd name="T5" fmla="*/ 133 h 147"/>
                <a:gd name="T6" fmla="*/ 15 w 72"/>
                <a:gd name="T7" fmla="*/ 146 h 147"/>
                <a:gd name="T8" fmla="*/ 0 w 72"/>
                <a:gd name="T9" fmla="*/ 125 h 147"/>
                <a:gd name="T10" fmla="*/ 32 w 72"/>
                <a:gd name="T11" fmla="*/ 15 h 147"/>
                <a:gd name="T12" fmla="*/ 72 w 72"/>
                <a:gd name="T13" fmla="*/ 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" h="147">
                  <a:moveTo>
                    <a:pt x="72" y="7"/>
                  </a:moveTo>
                  <a:cubicBezTo>
                    <a:pt x="71" y="16"/>
                    <a:pt x="71" y="25"/>
                    <a:pt x="69" y="34"/>
                  </a:cubicBezTo>
                  <a:cubicBezTo>
                    <a:pt x="59" y="67"/>
                    <a:pt x="49" y="100"/>
                    <a:pt x="37" y="133"/>
                  </a:cubicBezTo>
                  <a:cubicBezTo>
                    <a:pt x="34" y="139"/>
                    <a:pt x="23" y="145"/>
                    <a:pt x="15" y="146"/>
                  </a:cubicBezTo>
                  <a:cubicBezTo>
                    <a:pt x="1" y="147"/>
                    <a:pt x="0" y="135"/>
                    <a:pt x="0" y="125"/>
                  </a:cubicBezTo>
                  <a:cubicBezTo>
                    <a:pt x="2" y="85"/>
                    <a:pt x="9" y="48"/>
                    <a:pt x="32" y="15"/>
                  </a:cubicBezTo>
                  <a:cubicBezTo>
                    <a:pt x="43" y="0"/>
                    <a:pt x="55" y="1"/>
                    <a:pt x="72" y="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2744" y="896"/>
              <a:ext cx="75" cy="163"/>
            </a:xfrm>
            <a:custGeom>
              <a:avLst/>
              <a:gdLst>
                <a:gd name="T0" fmla="*/ 71 w 71"/>
                <a:gd name="T1" fmla="*/ 31 h 154"/>
                <a:gd name="T2" fmla="*/ 66 w 71"/>
                <a:gd name="T3" fmla="*/ 53 h 154"/>
                <a:gd name="T4" fmla="*/ 39 w 71"/>
                <a:gd name="T5" fmla="*/ 133 h 154"/>
                <a:gd name="T6" fmla="*/ 12 w 71"/>
                <a:gd name="T7" fmla="*/ 148 h 154"/>
                <a:gd name="T8" fmla="*/ 1 w 71"/>
                <a:gd name="T9" fmla="*/ 125 h 154"/>
                <a:gd name="T10" fmla="*/ 29 w 71"/>
                <a:gd name="T11" fmla="*/ 22 h 154"/>
                <a:gd name="T12" fmla="*/ 41 w 71"/>
                <a:gd name="T13" fmla="*/ 9 h 154"/>
                <a:gd name="T14" fmla="*/ 71 w 71"/>
                <a:gd name="T15" fmla="*/ 31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" h="154">
                  <a:moveTo>
                    <a:pt x="71" y="31"/>
                  </a:moveTo>
                  <a:cubicBezTo>
                    <a:pt x="70" y="36"/>
                    <a:pt x="68" y="45"/>
                    <a:pt x="66" y="53"/>
                  </a:cubicBezTo>
                  <a:cubicBezTo>
                    <a:pt x="57" y="80"/>
                    <a:pt x="48" y="106"/>
                    <a:pt x="39" y="133"/>
                  </a:cubicBezTo>
                  <a:cubicBezTo>
                    <a:pt x="35" y="147"/>
                    <a:pt x="25" y="154"/>
                    <a:pt x="12" y="148"/>
                  </a:cubicBezTo>
                  <a:cubicBezTo>
                    <a:pt x="6" y="145"/>
                    <a:pt x="0" y="133"/>
                    <a:pt x="1" y="125"/>
                  </a:cubicBezTo>
                  <a:cubicBezTo>
                    <a:pt x="5" y="89"/>
                    <a:pt x="6" y="53"/>
                    <a:pt x="29" y="22"/>
                  </a:cubicBezTo>
                  <a:cubicBezTo>
                    <a:pt x="33" y="18"/>
                    <a:pt x="36" y="12"/>
                    <a:pt x="41" y="9"/>
                  </a:cubicBezTo>
                  <a:cubicBezTo>
                    <a:pt x="57" y="0"/>
                    <a:pt x="71" y="8"/>
                    <a:pt x="71" y="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5" name="Freeform 56"/>
            <p:cNvSpPr>
              <a:spLocks/>
            </p:cNvSpPr>
            <p:nvPr/>
          </p:nvSpPr>
          <p:spPr bwMode="auto">
            <a:xfrm>
              <a:off x="2876" y="901"/>
              <a:ext cx="77" cy="153"/>
            </a:xfrm>
            <a:custGeom>
              <a:avLst/>
              <a:gdLst>
                <a:gd name="T0" fmla="*/ 73 w 73"/>
                <a:gd name="T1" fmla="*/ 6 h 144"/>
                <a:gd name="T2" fmla="*/ 34 w 73"/>
                <a:gd name="T3" fmla="*/ 136 h 144"/>
                <a:gd name="T4" fmla="*/ 13 w 73"/>
                <a:gd name="T5" fmla="*/ 144 h 144"/>
                <a:gd name="T6" fmla="*/ 1 w 73"/>
                <a:gd name="T7" fmla="*/ 131 h 144"/>
                <a:gd name="T8" fmla="*/ 23 w 73"/>
                <a:gd name="T9" fmla="*/ 20 h 144"/>
                <a:gd name="T10" fmla="*/ 73 w 73"/>
                <a:gd name="T11" fmla="*/ 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" h="144">
                  <a:moveTo>
                    <a:pt x="73" y="6"/>
                  </a:moveTo>
                  <a:cubicBezTo>
                    <a:pt x="60" y="51"/>
                    <a:pt x="48" y="94"/>
                    <a:pt x="34" y="136"/>
                  </a:cubicBezTo>
                  <a:cubicBezTo>
                    <a:pt x="32" y="141"/>
                    <a:pt x="20" y="144"/>
                    <a:pt x="13" y="144"/>
                  </a:cubicBezTo>
                  <a:cubicBezTo>
                    <a:pt x="9" y="143"/>
                    <a:pt x="1" y="136"/>
                    <a:pt x="1" y="131"/>
                  </a:cubicBezTo>
                  <a:cubicBezTo>
                    <a:pt x="0" y="92"/>
                    <a:pt x="4" y="54"/>
                    <a:pt x="23" y="20"/>
                  </a:cubicBezTo>
                  <a:cubicBezTo>
                    <a:pt x="34" y="1"/>
                    <a:pt x="41" y="0"/>
                    <a:pt x="73" y="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6" name="Freeform 57"/>
            <p:cNvSpPr>
              <a:spLocks/>
            </p:cNvSpPr>
            <p:nvPr/>
          </p:nvSpPr>
          <p:spPr bwMode="auto">
            <a:xfrm>
              <a:off x="2865" y="1064"/>
              <a:ext cx="52" cy="42"/>
            </a:xfrm>
            <a:custGeom>
              <a:avLst/>
              <a:gdLst>
                <a:gd name="T0" fmla="*/ 13 w 49"/>
                <a:gd name="T1" fmla="*/ 38 h 39"/>
                <a:gd name="T2" fmla="*/ 0 w 49"/>
                <a:gd name="T3" fmla="*/ 24 h 39"/>
                <a:gd name="T4" fmla="*/ 30 w 49"/>
                <a:gd name="T5" fmla="*/ 3 h 39"/>
                <a:gd name="T6" fmla="*/ 48 w 49"/>
                <a:gd name="T7" fmla="*/ 16 h 39"/>
                <a:gd name="T8" fmla="*/ 13 w 49"/>
                <a:gd name="T9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39">
                  <a:moveTo>
                    <a:pt x="13" y="38"/>
                  </a:moveTo>
                  <a:cubicBezTo>
                    <a:pt x="11" y="36"/>
                    <a:pt x="0" y="29"/>
                    <a:pt x="0" y="24"/>
                  </a:cubicBezTo>
                  <a:cubicBezTo>
                    <a:pt x="3" y="9"/>
                    <a:pt x="15" y="0"/>
                    <a:pt x="30" y="3"/>
                  </a:cubicBezTo>
                  <a:cubicBezTo>
                    <a:pt x="37" y="4"/>
                    <a:pt x="48" y="11"/>
                    <a:pt x="48" y="16"/>
                  </a:cubicBezTo>
                  <a:cubicBezTo>
                    <a:pt x="49" y="33"/>
                    <a:pt x="37" y="39"/>
                    <a:pt x="13" y="3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7" name="Freeform 58"/>
            <p:cNvSpPr>
              <a:spLocks/>
            </p:cNvSpPr>
            <p:nvPr/>
          </p:nvSpPr>
          <p:spPr bwMode="auto">
            <a:xfrm>
              <a:off x="2610" y="1063"/>
              <a:ext cx="48" cy="42"/>
            </a:xfrm>
            <a:custGeom>
              <a:avLst/>
              <a:gdLst>
                <a:gd name="T0" fmla="*/ 25 w 45"/>
                <a:gd name="T1" fmla="*/ 0 h 39"/>
                <a:gd name="T2" fmla="*/ 43 w 45"/>
                <a:gd name="T3" fmla="*/ 17 h 39"/>
                <a:gd name="T4" fmla="*/ 21 w 45"/>
                <a:gd name="T5" fmla="*/ 39 h 39"/>
                <a:gd name="T6" fmla="*/ 0 w 45"/>
                <a:gd name="T7" fmla="*/ 25 h 39"/>
                <a:gd name="T8" fmla="*/ 25 w 45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39">
                  <a:moveTo>
                    <a:pt x="25" y="0"/>
                  </a:moveTo>
                  <a:cubicBezTo>
                    <a:pt x="32" y="6"/>
                    <a:pt x="43" y="11"/>
                    <a:pt x="43" y="17"/>
                  </a:cubicBezTo>
                  <a:cubicBezTo>
                    <a:pt x="45" y="30"/>
                    <a:pt x="36" y="39"/>
                    <a:pt x="21" y="39"/>
                  </a:cubicBezTo>
                  <a:cubicBezTo>
                    <a:pt x="11" y="39"/>
                    <a:pt x="0" y="39"/>
                    <a:pt x="0" y="25"/>
                  </a:cubicBezTo>
                  <a:cubicBezTo>
                    <a:pt x="0" y="11"/>
                    <a:pt x="7" y="2"/>
                    <a:pt x="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8" name="Freeform 59"/>
            <p:cNvSpPr>
              <a:spLocks/>
            </p:cNvSpPr>
            <p:nvPr/>
          </p:nvSpPr>
          <p:spPr bwMode="auto">
            <a:xfrm>
              <a:off x="2739" y="1067"/>
              <a:ext cx="48" cy="40"/>
            </a:xfrm>
            <a:custGeom>
              <a:avLst/>
              <a:gdLst>
                <a:gd name="T0" fmla="*/ 31 w 45"/>
                <a:gd name="T1" fmla="*/ 1 h 38"/>
                <a:gd name="T2" fmla="*/ 43 w 45"/>
                <a:gd name="T3" fmla="*/ 16 h 38"/>
                <a:gd name="T4" fmla="*/ 20 w 45"/>
                <a:gd name="T5" fmla="*/ 35 h 38"/>
                <a:gd name="T6" fmla="*/ 3 w 45"/>
                <a:gd name="T7" fmla="*/ 22 h 38"/>
                <a:gd name="T8" fmla="*/ 31 w 45"/>
                <a:gd name="T9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38">
                  <a:moveTo>
                    <a:pt x="31" y="1"/>
                  </a:moveTo>
                  <a:cubicBezTo>
                    <a:pt x="34" y="4"/>
                    <a:pt x="43" y="9"/>
                    <a:pt x="43" y="16"/>
                  </a:cubicBezTo>
                  <a:cubicBezTo>
                    <a:pt x="45" y="31"/>
                    <a:pt x="34" y="38"/>
                    <a:pt x="20" y="35"/>
                  </a:cubicBezTo>
                  <a:cubicBezTo>
                    <a:pt x="14" y="34"/>
                    <a:pt x="4" y="27"/>
                    <a:pt x="3" y="22"/>
                  </a:cubicBezTo>
                  <a:cubicBezTo>
                    <a:pt x="0" y="7"/>
                    <a:pt x="10" y="0"/>
                    <a:pt x="3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69" name="Freeform 60"/>
            <p:cNvSpPr>
              <a:spLocks/>
            </p:cNvSpPr>
            <p:nvPr/>
          </p:nvSpPr>
          <p:spPr bwMode="auto">
            <a:xfrm>
              <a:off x="3977" y="3245"/>
              <a:ext cx="155" cy="130"/>
            </a:xfrm>
            <a:custGeom>
              <a:avLst/>
              <a:gdLst>
                <a:gd name="T0" fmla="*/ 58 w 146"/>
                <a:gd name="T1" fmla="*/ 89 h 123"/>
                <a:gd name="T2" fmla="*/ 123 w 146"/>
                <a:gd name="T3" fmla="*/ 0 h 123"/>
                <a:gd name="T4" fmla="*/ 146 w 146"/>
                <a:gd name="T5" fmla="*/ 19 h 123"/>
                <a:gd name="T6" fmla="*/ 76 w 146"/>
                <a:gd name="T7" fmla="*/ 123 h 123"/>
                <a:gd name="T8" fmla="*/ 0 w 146"/>
                <a:gd name="T9" fmla="*/ 19 h 123"/>
                <a:gd name="T10" fmla="*/ 40 w 146"/>
                <a:gd name="T11" fmla="*/ 44 h 123"/>
                <a:gd name="T12" fmla="*/ 58 w 146"/>
                <a:gd name="T13" fmla="*/ 89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" h="123">
                  <a:moveTo>
                    <a:pt x="58" y="89"/>
                  </a:moveTo>
                  <a:cubicBezTo>
                    <a:pt x="81" y="57"/>
                    <a:pt x="101" y="30"/>
                    <a:pt x="123" y="0"/>
                  </a:cubicBezTo>
                  <a:cubicBezTo>
                    <a:pt x="132" y="8"/>
                    <a:pt x="139" y="14"/>
                    <a:pt x="146" y="19"/>
                  </a:cubicBezTo>
                  <a:cubicBezTo>
                    <a:pt x="123" y="54"/>
                    <a:pt x="100" y="87"/>
                    <a:pt x="76" y="123"/>
                  </a:cubicBezTo>
                  <a:cubicBezTo>
                    <a:pt x="35" y="101"/>
                    <a:pt x="23" y="58"/>
                    <a:pt x="0" y="19"/>
                  </a:cubicBezTo>
                  <a:cubicBezTo>
                    <a:pt x="21" y="19"/>
                    <a:pt x="33" y="28"/>
                    <a:pt x="40" y="44"/>
                  </a:cubicBezTo>
                  <a:cubicBezTo>
                    <a:pt x="45" y="58"/>
                    <a:pt x="51" y="72"/>
                    <a:pt x="58" y="89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70" name="Freeform 61"/>
            <p:cNvSpPr>
              <a:spLocks/>
            </p:cNvSpPr>
            <p:nvPr/>
          </p:nvSpPr>
          <p:spPr bwMode="auto">
            <a:xfrm>
              <a:off x="4673" y="3243"/>
              <a:ext cx="159" cy="131"/>
            </a:xfrm>
            <a:custGeom>
              <a:avLst/>
              <a:gdLst>
                <a:gd name="T0" fmla="*/ 0 w 150"/>
                <a:gd name="T1" fmla="*/ 20 h 124"/>
                <a:gd name="T2" fmla="*/ 64 w 150"/>
                <a:gd name="T3" fmla="*/ 89 h 124"/>
                <a:gd name="T4" fmla="*/ 112 w 150"/>
                <a:gd name="T5" fmla="*/ 23 h 124"/>
                <a:gd name="T6" fmla="*/ 150 w 150"/>
                <a:gd name="T7" fmla="*/ 23 h 124"/>
                <a:gd name="T8" fmla="*/ 80 w 150"/>
                <a:gd name="T9" fmla="*/ 124 h 124"/>
                <a:gd name="T10" fmla="*/ 0 w 150"/>
                <a:gd name="T11" fmla="*/ 2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0" h="124">
                  <a:moveTo>
                    <a:pt x="0" y="20"/>
                  </a:moveTo>
                  <a:cubicBezTo>
                    <a:pt x="49" y="24"/>
                    <a:pt x="44" y="66"/>
                    <a:pt x="64" y="89"/>
                  </a:cubicBezTo>
                  <a:cubicBezTo>
                    <a:pt x="81" y="66"/>
                    <a:pt x="96" y="45"/>
                    <a:pt x="112" y="23"/>
                  </a:cubicBezTo>
                  <a:cubicBezTo>
                    <a:pt x="130" y="0"/>
                    <a:pt x="131" y="0"/>
                    <a:pt x="150" y="23"/>
                  </a:cubicBezTo>
                  <a:cubicBezTo>
                    <a:pt x="127" y="56"/>
                    <a:pt x="104" y="88"/>
                    <a:pt x="80" y="124"/>
                  </a:cubicBezTo>
                  <a:cubicBezTo>
                    <a:pt x="38" y="105"/>
                    <a:pt x="29" y="58"/>
                    <a:pt x="0" y="20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71" name="Freeform 62"/>
            <p:cNvSpPr>
              <a:spLocks/>
            </p:cNvSpPr>
            <p:nvPr/>
          </p:nvSpPr>
          <p:spPr bwMode="auto">
            <a:xfrm>
              <a:off x="5378" y="3249"/>
              <a:ext cx="156" cy="124"/>
            </a:xfrm>
            <a:custGeom>
              <a:avLst/>
              <a:gdLst>
                <a:gd name="T0" fmla="*/ 59 w 148"/>
                <a:gd name="T1" fmla="*/ 80 h 117"/>
                <a:gd name="T2" fmla="*/ 121 w 148"/>
                <a:gd name="T3" fmla="*/ 0 h 117"/>
                <a:gd name="T4" fmla="*/ 148 w 148"/>
                <a:gd name="T5" fmla="*/ 14 h 117"/>
                <a:gd name="T6" fmla="*/ 75 w 148"/>
                <a:gd name="T7" fmla="*/ 117 h 117"/>
                <a:gd name="T8" fmla="*/ 0 w 148"/>
                <a:gd name="T9" fmla="*/ 21 h 117"/>
                <a:gd name="T10" fmla="*/ 59 w 148"/>
                <a:gd name="T11" fmla="*/ 8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117">
                  <a:moveTo>
                    <a:pt x="59" y="80"/>
                  </a:moveTo>
                  <a:cubicBezTo>
                    <a:pt x="79" y="54"/>
                    <a:pt x="99" y="28"/>
                    <a:pt x="121" y="0"/>
                  </a:cubicBezTo>
                  <a:cubicBezTo>
                    <a:pt x="130" y="5"/>
                    <a:pt x="139" y="9"/>
                    <a:pt x="148" y="14"/>
                  </a:cubicBezTo>
                  <a:cubicBezTo>
                    <a:pt x="124" y="49"/>
                    <a:pt x="101" y="81"/>
                    <a:pt x="75" y="117"/>
                  </a:cubicBezTo>
                  <a:cubicBezTo>
                    <a:pt x="33" y="102"/>
                    <a:pt x="27" y="52"/>
                    <a:pt x="0" y="21"/>
                  </a:cubicBezTo>
                  <a:cubicBezTo>
                    <a:pt x="23" y="15"/>
                    <a:pt x="23" y="15"/>
                    <a:pt x="59" y="80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</p:grpSp>
    </p:spTree>
    <p:extLst>
      <p:ext uri="{BB962C8B-B14F-4D97-AF65-F5344CB8AC3E}">
        <p14:creationId xmlns:p14="http://schemas.microsoft.com/office/powerpoint/2010/main" val="1542391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>
          <a:xfrm>
            <a:off x="1187450" y="1057275"/>
            <a:ext cx="7558088" cy="1025525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de-CH" dirty="0"/>
              <a:t>Vision und Leitsätze</a:t>
            </a:r>
            <a:endParaRPr lang="de-DE" dirty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de-CH" dirty="0"/>
              <a:t>Gerichte, Strafbehörden (Behörden) und Anwaltschaft arbeiten durchgängig elektronisch:</a:t>
            </a:r>
          </a:p>
          <a:p>
            <a:pPr marL="175950" indent="-3240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CH" sz="1800" dirty="0"/>
              <a:t>Erfassung der Personalien</a:t>
            </a:r>
            <a:endParaRPr lang="de-CH" sz="1800" b="1" dirty="0">
              <a:solidFill>
                <a:srgbClr val="FF0000"/>
              </a:solidFill>
            </a:endParaRPr>
          </a:p>
          <a:p>
            <a:pPr marL="175950" indent="-3240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CH" sz="1800" dirty="0"/>
              <a:t>Eingaben an Behörden</a:t>
            </a:r>
          </a:p>
          <a:p>
            <a:pPr marL="175950" indent="-3240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CH" sz="1800" dirty="0"/>
              <a:t>Akteneinsicht</a:t>
            </a:r>
          </a:p>
          <a:p>
            <a:pPr marL="175950" indent="-3240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CH" sz="1800" dirty="0"/>
              <a:t>Zustellungen durch Behörden</a:t>
            </a:r>
          </a:p>
          <a:p>
            <a:endParaRPr lang="de-CH" dirty="0"/>
          </a:p>
          <a:p>
            <a:pPr marL="0" indent="0">
              <a:spcBef>
                <a:spcPts val="600"/>
              </a:spcBef>
              <a:buNone/>
            </a:pPr>
            <a:r>
              <a:rPr lang="de-CH" dirty="0"/>
              <a:t>Dies bedingt:</a:t>
            </a:r>
          </a:p>
          <a:p>
            <a:pPr marL="175950" indent="-324000">
              <a:buFont typeface="Wingdings" panose="05000000000000000000" pitchFamily="2" charset="2"/>
              <a:buChar char="Ø"/>
            </a:pPr>
            <a:r>
              <a:rPr lang="de-CH" sz="1800" dirty="0"/>
              <a:t>durchgängige elektronische Aktenführung</a:t>
            </a:r>
          </a:p>
          <a:p>
            <a:pPr marL="175950" indent="-324000">
              <a:buFont typeface="Wingdings" panose="05000000000000000000" pitchFamily="2" charset="2"/>
              <a:buChar char="Ø"/>
            </a:pPr>
            <a:r>
              <a:rPr lang="de-CH" sz="1800" dirty="0"/>
              <a:t>papierlose (Justiz)Akte</a:t>
            </a:r>
          </a:p>
          <a:p>
            <a:pPr marL="175950" indent="-324000">
              <a:buFont typeface="Wingdings" panose="05000000000000000000" pitchFamily="2" charset="2"/>
              <a:buChar char="Ø"/>
            </a:pPr>
            <a:r>
              <a:rPr lang="de-CH" sz="1800" dirty="0"/>
              <a:t>elektronische Akteneinsicht</a:t>
            </a:r>
          </a:p>
          <a:p>
            <a:pPr marL="360000" indent="-360000" eaLnBrk="1" hangingPunct="1">
              <a:spcBef>
                <a:spcPts val="1200"/>
              </a:spcBef>
            </a:pPr>
            <a:endParaRPr lang="de-CH" b="1" dirty="0"/>
          </a:p>
        </p:txBody>
      </p:sp>
      <p:sp>
        <p:nvSpPr>
          <p:cNvPr id="2867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AE7972-6C07-4736-98B5-9B03D5ADD5DA}" type="slidenum">
              <a:rPr lang="de-CH"/>
              <a:pPr/>
              <a:t>2</a:t>
            </a:fld>
            <a:endParaRPr lang="de-CH"/>
          </a:p>
        </p:txBody>
      </p:sp>
      <p:sp>
        <p:nvSpPr>
          <p:cNvPr id="28676" name="Foliennummernplatzhalter 4"/>
          <p:cNvSpPr txBox="1">
            <a:spLocks noGrp="1"/>
          </p:cNvSpPr>
          <p:nvPr/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5000"/>
              </a:lnSpc>
            </a:pPr>
            <a:fld id="{486EE65B-2492-4193-A1AD-60C1FCB53001}" type="slidenum">
              <a:rPr lang="de-CH" sz="900"/>
              <a:pPr algn="r">
                <a:lnSpc>
                  <a:spcPct val="105000"/>
                </a:lnSpc>
              </a:pPr>
              <a:t>2</a:t>
            </a:fld>
            <a:endParaRPr lang="de-CH" sz="900"/>
          </a:p>
        </p:txBody>
      </p:sp>
    </p:spTree>
    <p:extLst>
      <p:ext uri="{BB962C8B-B14F-4D97-AF65-F5344CB8AC3E}">
        <p14:creationId xmlns:p14="http://schemas.microsoft.com/office/powerpoint/2010/main" val="2876958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>
          <a:xfrm>
            <a:off x="1187450" y="1057275"/>
            <a:ext cx="7558088" cy="1025525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de-CH" dirty="0"/>
              <a:t>Beschlüsse der KKJPD </a:t>
            </a:r>
            <a:endParaRPr lang="de-DE" dirty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Herbstversammlung 2016: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Schaffung einer rechtlichen Grundlage zur obligatorischen Nutzung von E-Justice im Bereich der Zivil-, Straf- und Verwaltungsgerichte sowie der Strafverfolgungsbehörden</a:t>
            </a:r>
          </a:p>
          <a:p>
            <a:pPr marL="0" indent="0">
              <a:buNone/>
            </a:pPr>
            <a:endParaRPr lang="de-CH" b="1" dirty="0"/>
          </a:p>
          <a:p>
            <a:pPr marL="0" indent="0">
              <a:buNone/>
            </a:pPr>
            <a:r>
              <a:rPr lang="de-CH" dirty="0"/>
              <a:t>Herbstversammlung 2018: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Für die Nutzung von E-Justice soll eine einzige Plattform für die elektronische Übermittlung/Zustellung von Eingaben, Urteilen, Akteneinsicht sowie weiterer Mitteilungen geschaffen werden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Die Plattform soll von den Kantonen betrieben werden</a:t>
            </a:r>
          </a:p>
          <a:p>
            <a:pPr marL="0" indent="0">
              <a:buNone/>
            </a:pPr>
            <a:endParaRPr lang="de-CH" b="1" dirty="0"/>
          </a:p>
        </p:txBody>
      </p:sp>
      <p:sp>
        <p:nvSpPr>
          <p:cNvPr id="2867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AE7972-6C07-4736-98B5-9B03D5ADD5DA}" type="slidenum">
              <a:rPr lang="de-CH"/>
              <a:pPr/>
              <a:t>3</a:t>
            </a:fld>
            <a:endParaRPr lang="de-CH"/>
          </a:p>
        </p:txBody>
      </p:sp>
      <p:sp>
        <p:nvSpPr>
          <p:cNvPr id="28676" name="Foliennummernplatzhalter 4"/>
          <p:cNvSpPr txBox="1">
            <a:spLocks noGrp="1"/>
          </p:cNvSpPr>
          <p:nvPr/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5000"/>
              </a:lnSpc>
            </a:pPr>
            <a:fld id="{486EE65B-2492-4193-A1AD-60C1FCB53001}" type="slidenum">
              <a:rPr lang="de-CH" sz="900"/>
              <a:pPr algn="r">
                <a:lnSpc>
                  <a:spcPct val="105000"/>
                </a:lnSpc>
              </a:pPr>
              <a:t>3</a:t>
            </a:fld>
            <a:endParaRPr lang="de-CH" sz="900"/>
          </a:p>
        </p:txBody>
      </p:sp>
    </p:spTree>
    <p:extLst>
      <p:ext uri="{BB962C8B-B14F-4D97-AF65-F5344CB8AC3E}">
        <p14:creationId xmlns:p14="http://schemas.microsoft.com/office/powerpoint/2010/main" val="1910135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>
          <a:xfrm>
            <a:off x="1187450" y="1057275"/>
            <a:ext cx="7558088" cy="1025525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de-CH" dirty="0"/>
              <a:t>BEKJ vs. Justitia 4.0</a:t>
            </a:r>
            <a:endParaRPr lang="de-DE" dirty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2000" indent="-252000">
              <a:spcBef>
                <a:spcPts val="600"/>
              </a:spcBef>
            </a:pPr>
            <a:r>
              <a:rPr lang="de-CH" b="1" dirty="0">
                <a:solidFill>
                  <a:srgbClr val="000000"/>
                </a:solidFill>
              </a:rPr>
              <a:t>BEKJ</a:t>
            </a:r>
            <a:endParaRPr lang="de-CH" dirty="0"/>
          </a:p>
          <a:p>
            <a:pPr marL="576000" lvl="1" indent="-3240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CH" sz="1800" dirty="0">
                <a:solidFill>
                  <a:srgbClr val="000000"/>
                </a:solidFill>
              </a:rPr>
              <a:t>Bund ist für die Erarbeitung der Rechtsgrundlagen zuständig </a:t>
            </a:r>
          </a:p>
          <a:p>
            <a:pPr marL="576000" lvl="1" indent="-32400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de-CH" sz="1800" b="1" dirty="0">
              <a:solidFill>
                <a:srgbClr val="000000"/>
              </a:solidFill>
            </a:endParaRPr>
          </a:p>
          <a:p>
            <a:pPr marL="252000" lvl="0" indent="-252000">
              <a:spcBef>
                <a:spcPts val="600"/>
              </a:spcBef>
            </a:pPr>
            <a:r>
              <a:rPr lang="de-CH" b="1" dirty="0"/>
              <a:t>Justitia 4.0</a:t>
            </a:r>
          </a:p>
          <a:p>
            <a:pPr marL="576000" lvl="1" indent="-3240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CH" sz="1800" dirty="0">
                <a:solidFill>
                  <a:srgbClr val="000000"/>
                </a:solidFill>
              </a:rPr>
              <a:t>Digitalisierung aller Bereiche der Justiz</a:t>
            </a:r>
          </a:p>
          <a:p>
            <a:pPr marL="576000" lvl="1" indent="-3240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CH" sz="1800" dirty="0">
                <a:solidFill>
                  <a:srgbClr val="000000"/>
                </a:solidFill>
              </a:rPr>
              <a:t>Gemeinsames Projekt von Gerichten und KKJPD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2867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AE7972-6C07-4736-98B5-9B03D5ADD5DA}" type="slidenum">
              <a:rPr lang="de-CH"/>
              <a:pPr/>
              <a:t>4</a:t>
            </a:fld>
            <a:endParaRPr lang="de-CH"/>
          </a:p>
        </p:txBody>
      </p:sp>
      <p:sp>
        <p:nvSpPr>
          <p:cNvPr id="28676" name="Foliennummernplatzhalter 4"/>
          <p:cNvSpPr txBox="1">
            <a:spLocks noGrp="1"/>
          </p:cNvSpPr>
          <p:nvPr/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5000"/>
              </a:lnSpc>
            </a:pPr>
            <a:fld id="{486EE65B-2492-4193-A1AD-60C1FCB53001}" type="slidenum">
              <a:rPr lang="de-CH" sz="900"/>
              <a:pPr algn="r">
                <a:lnSpc>
                  <a:spcPct val="105000"/>
                </a:lnSpc>
              </a:pPr>
              <a:t>4</a:t>
            </a:fld>
            <a:endParaRPr lang="de-CH" sz="900"/>
          </a:p>
        </p:txBody>
      </p:sp>
    </p:spTree>
    <p:extLst>
      <p:ext uri="{BB962C8B-B14F-4D97-AF65-F5344CB8AC3E}">
        <p14:creationId xmlns:p14="http://schemas.microsoft.com/office/powerpoint/2010/main" val="1152765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>
          <a:xfrm>
            <a:off x="1187450" y="1057275"/>
            <a:ext cx="7558088" cy="1025525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de-CH" dirty="0"/>
              <a:t>Gesetzgebungsprozess</a:t>
            </a:r>
            <a:endParaRPr lang="de-DE" dirty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Vernehmlassung zum BEKJ: 11.11.2020 – 26.02.2021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107 Stellungnahmen zur Vernehmlassung eingetroffen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Verabschiedung Botschaft: 15. Februar 2023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Einigungskonferenz im Parlament: 19. Dezember 2024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Annahme Schlussabstimmung: 20. Dezember 2024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Ablauf Referendumsfrist: 19. April 2025 (22. April 2025)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1. Teilinkraftsetzung: 1. Oktober 2025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2867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AE7972-6C07-4736-98B5-9B03D5ADD5DA}" type="slidenum">
              <a:rPr lang="de-CH"/>
              <a:pPr/>
              <a:t>5</a:t>
            </a:fld>
            <a:endParaRPr lang="de-CH"/>
          </a:p>
        </p:txBody>
      </p:sp>
      <p:sp>
        <p:nvSpPr>
          <p:cNvPr id="28676" name="Foliennummernplatzhalter 4"/>
          <p:cNvSpPr txBox="1">
            <a:spLocks noGrp="1"/>
          </p:cNvSpPr>
          <p:nvPr/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5000"/>
              </a:lnSpc>
            </a:pPr>
            <a:fld id="{486EE65B-2492-4193-A1AD-60C1FCB53001}" type="slidenum">
              <a:rPr lang="de-CH" sz="900"/>
              <a:pPr algn="r">
                <a:lnSpc>
                  <a:spcPct val="105000"/>
                </a:lnSpc>
              </a:pPr>
              <a:t>5</a:t>
            </a:fld>
            <a:endParaRPr lang="de-CH" sz="900"/>
          </a:p>
        </p:txBody>
      </p:sp>
    </p:spTree>
    <p:extLst>
      <p:ext uri="{BB962C8B-B14F-4D97-AF65-F5344CB8AC3E}">
        <p14:creationId xmlns:p14="http://schemas.microsoft.com/office/powerpoint/2010/main" val="2935014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>
          <a:xfrm>
            <a:off x="1187450" y="1057275"/>
            <a:ext cx="7558088" cy="1025525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de-CH" dirty="0"/>
              <a:t>Kernelemente der neuen Plattform</a:t>
            </a:r>
            <a:endParaRPr lang="de-DE" dirty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idx="1"/>
          </p:nvPr>
        </p:nvSpPr>
        <p:spPr>
          <a:xfrm>
            <a:off x="1187450" y="1914769"/>
            <a:ext cx="7558088" cy="3886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CH" strike="sngStrike" dirty="0"/>
              <a:t>Nur eine einzige Plattform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Authentisierung gegenüber Plattform mittels elektronischer Identität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Eingaben benötigen keine Unterschrift mehr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Berechtigungssystem für Eingaben und Entgegennahme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Verwendung der Plattform nur dort, wo Verfahrensgesetze dies vorsehen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Keine Grössenbeschränkungen der Eingaben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Automatisierte Erstellung von Quittungen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Zugriff über ein Benutzerinterface (Webseite) oder automatisiert über Programmierschnittelle</a:t>
            </a:r>
          </a:p>
        </p:txBody>
      </p:sp>
      <p:sp>
        <p:nvSpPr>
          <p:cNvPr id="2867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AE7972-6C07-4736-98B5-9B03D5ADD5DA}" type="slidenum">
              <a:rPr lang="de-CH"/>
              <a:pPr/>
              <a:t>6</a:t>
            </a:fld>
            <a:endParaRPr lang="de-CH"/>
          </a:p>
        </p:txBody>
      </p:sp>
      <p:sp>
        <p:nvSpPr>
          <p:cNvPr id="28676" name="Foliennummernplatzhalter 4"/>
          <p:cNvSpPr txBox="1">
            <a:spLocks noGrp="1"/>
          </p:cNvSpPr>
          <p:nvPr/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5000"/>
              </a:lnSpc>
            </a:pPr>
            <a:fld id="{486EE65B-2492-4193-A1AD-60C1FCB53001}" type="slidenum">
              <a:rPr lang="de-CH" sz="900"/>
              <a:pPr algn="r">
                <a:lnSpc>
                  <a:spcPct val="105000"/>
                </a:lnSpc>
              </a:pPr>
              <a:t>6</a:t>
            </a:fld>
            <a:endParaRPr lang="de-CH" sz="900"/>
          </a:p>
        </p:txBody>
      </p:sp>
    </p:spTree>
    <p:extLst>
      <p:ext uri="{BB962C8B-B14F-4D97-AF65-F5344CB8AC3E}">
        <p14:creationId xmlns:p14="http://schemas.microsoft.com/office/powerpoint/2010/main" val="367775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>
          <a:xfrm>
            <a:off x="1187450" y="1057275"/>
            <a:ext cx="7558088" cy="1025525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de-CH" dirty="0"/>
              <a:t>Anpassungen der Prozessgesetze</a:t>
            </a:r>
            <a:endParaRPr lang="de-DE" dirty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Einfügen eines zentralen Blocks für Regelung der Grundzüge des elektronischen Rechtsverkehrs, insbesondere dass: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das BEKJ für das entsprechende Prozessgesetz anwendbar ist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ein Obligatorium für Professionelle eingeführt wird; andere freiwillig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Pflicht zur elektronischen Aktenführung und auch Akteneinsicht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wie das Trägerwandlungsverfahren auszusehen hat</a:t>
            </a:r>
          </a:p>
          <a:p>
            <a:pPr>
              <a:buFont typeface="Wingdings" panose="05000000000000000000" pitchFamily="2" charset="2"/>
              <a:buChar char="Ø"/>
            </a:pPr>
            <a:endParaRPr lang="de-CH" sz="1800" dirty="0"/>
          </a:p>
          <a:p>
            <a:pPr marL="0" indent="0">
              <a:buNone/>
            </a:pPr>
            <a:r>
              <a:rPr lang="de-CH" dirty="0"/>
              <a:t>Dazu kommen noch weitere Anpassungen: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Unterschriftserfordernis nur noch bei Papierform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Weitere Erleichterungen, wie Wegfallen von Unterschriften auf Protokollen, wenn mit technischen Mitteln eine Audio- oder Videoaufzeichnung erfolgt</a:t>
            </a:r>
          </a:p>
          <a:p>
            <a:pPr marL="0" indent="0">
              <a:buNone/>
            </a:pPr>
            <a:endParaRPr lang="de-CH" sz="1800" dirty="0"/>
          </a:p>
        </p:txBody>
      </p:sp>
      <p:sp>
        <p:nvSpPr>
          <p:cNvPr id="2867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AE7972-6C07-4736-98B5-9B03D5ADD5DA}" type="slidenum">
              <a:rPr lang="de-CH"/>
              <a:pPr/>
              <a:t>7</a:t>
            </a:fld>
            <a:endParaRPr lang="de-CH"/>
          </a:p>
        </p:txBody>
      </p:sp>
      <p:sp>
        <p:nvSpPr>
          <p:cNvPr id="28676" name="Foliennummernplatzhalter 4"/>
          <p:cNvSpPr txBox="1">
            <a:spLocks noGrp="1"/>
          </p:cNvSpPr>
          <p:nvPr/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5000"/>
              </a:lnSpc>
            </a:pPr>
            <a:fld id="{486EE65B-2492-4193-A1AD-60C1FCB53001}" type="slidenum">
              <a:rPr lang="de-CH" sz="900"/>
              <a:pPr algn="r">
                <a:lnSpc>
                  <a:spcPct val="105000"/>
                </a:lnSpc>
              </a:pPr>
              <a:t>7</a:t>
            </a:fld>
            <a:endParaRPr lang="de-CH" sz="900"/>
          </a:p>
        </p:txBody>
      </p:sp>
    </p:spTree>
    <p:extLst>
      <p:ext uri="{BB962C8B-B14F-4D97-AF65-F5344CB8AC3E}">
        <p14:creationId xmlns:p14="http://schemas.microsoft.com/office/powerpoint/2010/main" val="1507665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>
          <a:xfrm>
            <a:off x="1187450" y="1057275"/>
            <a:ext cx="7558088" cy="1025525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de-CH" dirty="0"/>
              <a:t>Meilensteine und weitere Planung</a:t>
            </a:r>
            <a:endParaRPr lang="de-DE" dirty="0"/>
          </a:p>
        </p:txBody>
      </p:sp>
      <p:sp>
        <p:nvSpPr>
          <p:cNvPr id="2867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AE7972-6C07-4736-98B5-9B03D5ADD5DA}" type="slidenum">
              <a:rPr lang="de-CH"/>
              <a:pPr/>
              <a:t>8</a:t>
            </a:fld>
            <a:endParaRPr lang="de-CH"/>
          </a:p>
        </p:txBody>
      </p:sp>
      <p:sp>
        <p:nvSpPr>
          <p:cNvPr id="28676" name="Foliennummernplatzhalter 4"/>
          <p:cNvSpPr txBox="1">
            <a:spLocks noGrp="1"/>
          </p:cNvSpPr>
          <p:nvPr/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5000"/>
              </a:lnSpc>
            </a:pPr>
            <a:fld id="{486EE65B-2492-4193-A1AD-60C1FCB53001}" type="slidenum">
              <a:rPr lang="de-CH" sz="900"/>
              <a:pPr algn="r">
                <a:lnSpc>
                  <a:spcPct val="105000"/>
                </a:lnSpc>
              </a:pPr>
              <a:t>8</a:t>
            </a:fld>
            <a:endParaRPr lang="de-CH" sz="900"/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930133"/>
              </p:ext>
            </p:extLst>
          </p:nvPr>
        </p:nvGraphicFramePr>
        <p:xfrm>
          <a:off x="1269746" y="1969232"/>
          <a:ext cx="7558088" cy="3366982"/>
        </p:xfrm>
        <a:graphic>
          <a:graphicData uri="http://schemas.openxmlformats.org/drawingml/2006/table">
            <a:tbl>
              <a:tblPr/>
              <a:tblGrid>
                <a:gridCol w="4455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4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784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WAS</a:t>
                      </a:r>
                      <a:endParaRPr lang="de-CH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WER</a:t>
                      </a:r>
                      <a:endParaRPr lang="de-CH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WANN</a:t>
                      </a:r>
                      <a:endParaRPr lang="de-CH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259"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Eröffnung Vernehmlassung zur VO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Bundesrat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Quartal 2025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90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Verabschiedung VO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Bundesrat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Quartal 2025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90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Abschliessende Inkraftsetzung BEKJ und VO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Bundesrat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Januar 2027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755466"/>
                  </a:ext>
                </a:extLst>
              </a:tr>
              <a:tr h="39290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Ablauf Mindestfrist bevor freiwilligem Obligatorium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de-CH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Januar 2028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359209"/>
                  </a:ext>
                </a:extLst>
              </a:tr>
              <a:tr h="39290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Ablauf fünfjährige Übergangsfrist für Obligatorium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de-CH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CH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31. Dezember 2032</a:t>
                      </a:r>
                    </a:p>
                  </a:txBody>
                  <a:tcPr marL="57424" marR="574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122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273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D549B-23A1-9DF8-FBAF-46D442528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3">
            <a:extLst>
              <a:ext uri="{FF2B5EF4-FFF2-40B4-BE49-F238E27FC236}">
                <a16:creationId xmlns:a16="http://schemas.microsoft.com/office/drawing/2014/main" id="{4D2F2C42-6F19-A9DA-E0F8-882C48E576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7450" y="1057275"/>
            <a:ext cx="7558088" cy="1025525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de-CH" dirty="0"/>
              <a:t>Status zentrale Plattform</a:t>
            </a:r>
            <a:endParaRPr lang="de-DE" dirty="0"/>
          </a:p>
        </p:txBody>
      </p:sp>
      <p:sp>
        <p:nvSpPr>
          <p:cNvPr id="28677" name="Rectangle 2">
            <a:extLst>
              <a:ext uri="{FF2B5EF4-FFF2-40B4-BE49-F238E27FC236}">
                <a16:creationId xmlns:a16="http://schemas.microsoft.com/office/drawing/2014/main" id="{5C7623B4-BBDC-A23B-BEE2-BED2803B27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grundsätzlich einsatzbereit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aktuell 8 bewilligte Pilotprojekte gestützt auf Art. </a:t>
            </a:r>
            <a:r>
              <a:rPr lang="de-CH" sz="1800" dirty="0" err="1"/>
              <a:t>13</a:t>
            </a:r>
            <a:r>
              <a:rPr lang="de-CH" sz="1800" i="1" dirty="0" err="1"/>
              <a:t>a</a:t>
            </a:r>
            <a:r>
              <a:rPr lang="de-CH" sz="1800" dirty="0"/>
              <a:t> VeÜ-ZSSV (SR 272.1) </a:t>
            </a:r>
            <a:r>
              <a:rPr lang="de-CH" sz="1800" dirty="0">
                <a:sym typeface="Wingdings" panose="05000000000000000000" pitchFamily="2" charset="2"/>
              </a:rPr>
              <a:t> </a:t>
            </a:r>
            <a:r>
              <a:rPr lang="de-CH" sz="1800" dirty="0"/>
              <a:t>6 Kantone, Bundesanwaltschaft, Oberauditoriat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Bundesverwaltungsgericht führt Pilotprojekt gestützt auf Art. 8 Abs. 2</a:t>
            </a:r>
            <a:r>
              <a:rPr lang="de-CH" sz="1800" baseline="30000" dirty="0"/>
              <a:t>bis</a:t>
            </a:r>
            <a:r>
              <a:rPr lang="de-CH" sz="1800" dirty="0"/>
              <a:t> </a:t>
            </a:r>
            <a:r>
              <a:rPr lang="de-CH" sz="1800" dirty="0" err="1"/>
              <a:t>VeÜ-VWV</a:t>
            </a:r>
            <a:r>
              <a:rPr lang="de-CH" sz="1800" dirty="0"/>
              <a:t> (SR 172.021.2)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800" dirty="0"/>
              <a:t>für alle Interessierten besteht eine Testplattform unter </a:t>
            </a:r>
            <a:r>
              <a:rPr lang="de-CH" sz="1800" dirty="0">
                <a:hlinkClick r:id="rId2"/>
              </a:rPr>
              <a:t>https://platform.train.justitia.swiss</a:t>
            </a:r>
            <a:r>
              <a:rPr lang="de-CH" sz="1800" dirty="0"/>
              <a:t> (Live Demo)</a:t>
            </a:r>
          </a:p>
          <a:p>
            <a:pPr marL="0" indent="0">
              <a:buNone/>
            </a:pPr>
            <a:endParaRPr lang="de-CH" sz="1800" dirty="0"/>
          </a:p>
          <a:p>
            <a:pPr marL="0" indent="0">
              <a:buNone/>
            </a:pPr>
            <a:endParaRPr lang="de-CH" sz="1800" dirty="0"/>
          </a:p>
        </p:txBody>
      </p:sp>
      <p:sp>
        <p:nvSpPr>
          <p:cNvPr id="28675" name="Foliennummernplatzhalter 2">
            <a:extLst>
              <a:ext uri="{FF2B5EF4-FFF2-40B4-BE49-F238E27FC236}">
                <a16:creationId xmlns:a16="http://schemas.microsoft.com/office/drawing/2014/main" id="{81F1EE7C-9833-3B2D-C9E1-2D70CBE71B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AE7972-6C07-4736-98B5-9B03D5ADD5DA}" type="slidenum">
              <a:rPr lang="de-CH"/>
              <a:pPr/>
              <a:t>9</a:t>
            </a:fld>
            <a:endParaRPr lang="de-CH"/>
          </a:p>
        </p:txBody>
      </p:sp>
      <p:sp>
        <p:nvSpPr>
          <p:cNvPr id="28676" name="Foliennummernplatzhalter 4">
            <a:extLst>
              <a:ext uri="{FF2B5EF4-FFF2-40B4-BE49-F238E27FC236}">
                <a16:creationId xmlns:a16="http://schemas.microsoft.com/office/drawing/2014/main" id="{8E72295A-6B05-3576-8943-9DCF5C71F26A}"/>
              </a:ext>
            </a:extLst>
          </p:cNvPr>
          <p:cNvSpPr txBox="1">
            <a:spLocks noGrp="1"/>
          </p:cNvSpPr>
          <p:nvPr/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5000"/>
              </a:lnSpc>
            </a:pPr>
            <a:fld id="{486EE65B-2492-4193-A1AD-60C1FCB53001}" type="slidenum">
              <a:rPr lang="de-CH" sz="900"/>
              <a:pPr algn="r">
                <a:lnSpc>
                  <a:spcPct val="105000"/>
                </a:lnSpc>
              </a:pPr>
              <a:t>9</a:t>
            </a:fld>
            <a:endParaRPr lang="de-CH" sz="900"/>
          </a:p>
        </p:txBody>
      </p:sp>
    </p:spTree>
    <p:extLst>
      <p:ext uri="{BB962C8B-B14F-4D97-AF65-F5344CB8AC3E}">
        <p14:creationId xmlns:p14="http://schemas.microsoft.com/office/powerpoint/2010/main" val="3020436273"/>
      </p:ext>
    </p:extLst>
  </p:cSld>
  <p:clrMapOvr>
    <a:masterClrMapping/>
  </p:clrMapOvr>
</p:sld>
</file>

<file path=ppt/theme/theme1.xml><?xml version="1.0" encoding="utf-8"?>
<a:theme xmlns:a="http://schemas.openxmlformats.org/drawingml/2006/main" name="CD Bund">
  <a:themeElements>
    <a:clrScheme name="CD Bun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D Bu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 Bun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469</Words>
  <Application>Microsoft Office PowerPoint</Application>
  <PresentationFormat>Bildschirmpräsentation (4:3)</PresentationFormat>
  <Paragraphs>96</Paragraphs>
  <Slides>10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Wingdings</vt:lpstr>
      <vt:lpstr>CD Bund</vt:lpstr>
      <vt:lpstr>Bundesgesetz über die Plattformen für die elektronische Kommuni-kation in der Justiz (BEKJ)  </vt:lpstr>
      <vt:lpstr>Vision und Leitsätze</vt:lpstr>
      <vt:lpstr>Beschlüsse der KKJPD </vt:lpstr>
      <vt:lpstr>BEKJ vs. Justitia 4.0</vt:lpstr>
      <vt:lpstr>Gesetzgebungsprozess</vt:lpstr>
      <vt:lpstr>Kernelemente der neuen Plattform</vt:lpstr>
      <vt:lpstr>Anpassungen der Prozessgesetze</vt:lpstr>
      <vt:lpstr>Meilensteine und weitere Planung</vt:lpstr>
      <vt:lpstr>Status zentrale Plattform</vt:lpstr>
      <vt:lpstr>Fragen und Diskussion</vt:lpstr>
    </vt:vector>
  </TitlesOfParts>
  <Company>Eidg. Justiz und Polizeidepartement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bj-hup</dc:creator>
  <cp:lastModifiedBy>Jau Stephan BJ</cp:lastModifiedBy>
  <cp:revision>590</cp:revision>
  <cp:lastPrinted>2018-03-09T10:32:51Z</cp:lastPrinted>
  <dcterms:created xsi:type="dcterms:W3CDTF">2006-10-05T13:36:21Z</dcterms:created>
  <dcterms:modified xsi:type="dcterms:W3CDTF">2025-11-12T11:39:25Z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5c8fc13-10ff-486c-8b98-f1c4969692dd_Enabled">
    <vt:lpwstr>true</vt:lpwstr>
  </property>
  <property fmtid="{D5CDD505-2E9C-101B-9397-08002B2CF9AE}" pid="3" name="MSIP_Label_c5c8fc13-10ff-486c-8b98-f1c4969692dd_SetDate">
    <vt:lpwstr>2025-11-12T09:59:57Z</vt:lpwstr>
  </property>
  <property fmtid="{D5CDD505-2E9C-101B-9397-08002B2CF9AE}" pid="4" name="MSIP_Label_c5c8fc13-10ff-486c-8b98-f1c4969692dd_Method">
    <vt:lpwstr>Privileged</vt:lpwstr>
  </property>
  <property fmtid="{D5CDD505-2E9C-101B-9397-08002B2CF9AE}" pid="5" name="MSIP_Label_c5c8fc13-10ff-486c-8b98-f1c4969692dd_Name">
    <vt:lpwstr>L3</vt:lpwstr>
  </property>
  <property fmtid="{D5CDD505-2E9C-101B-9397-08002B2CF9AE}" pid="6" name="MSIP_Label_c5c8fc13-10ff-486c-8b98-f1c4969692dd_SiteId">
    <vt:lpwstr>6ae27add-8276-4a38-88c1-3a9c1f973767</vt:lpwstr>
  </property>
  <property fmtid="{D5CDD505-2E9C-101B-9397-08002B2CF9AE}" pid="7" name="MSIP_Label_c5c8fc13-10ff-486c-8b98-f1c4969692dd_ActionId">
    <vt:lpwstr>7c476692-e839-4e6c-a5d1-04c85f03c316</vt:lpwstr>
  </property>
  <property fmtid="{D5CDD505-2E9C-101B-9397-08002B2CF9AE}" pid="8" name="MSIP_Label_c5c8fc13-10ff-486c-8b98-f1c4969692dd_ContentBits">
    <vt:lpwstr>0</vt:lpwstr>
  </property>
  <property fmtid="{D5CDD505-2E9C-101B-9397-08002B2CF9AE}" pid="9" name="MSIP_Label_c5c8fc13-10ff-486c-8b98-f1c4969692dd_Tag">
    <vt:lpwstr>10, 0, 1, 1</vt:lpwstr>
  </property>
</Properties>
</file>