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5"/>
    <p:sldMasterId id="2147483777" r:id="rId6"/>
  </p:sldMasterIdLst>
  <p:notesMasterIdLst>
    <p:notesMasterId r:id="rId13"/>
  </p:notesMasterIdLst>
  <p:sldIdLst>
    <p:sldId id="2134805873" r:id="rId7"/>
    <p:sldId id="2147472772" r:id="rId8"/>
    <p:sldId id="2147472768" r:id="rId9"/>
    <p:sldId id="2147472773" r:id="rId10"/>
    <p:sldId id="2147472774" r:id="rId11"/>
    <p:sldId id="2134805870" r:id="rId12"/>
  </p:sldIdLst>
  <p:sldSz cx="9144000" cy="5143500" type="screen16x9"/>
  <p:notesSz cx="6808788" cy="99409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486" userDrawn="1">
          <p15:clr>
            <a:srgbClr val="A4A3A4"/>
          </p15:clr>
        </p15:guide>
        <p15:guide id="4" pos="197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M" userId="Author" providerId="AD"/>
  <p188:author id="{317E98A0-1BB2-F548-E3AB-761BC3D71490}" name="Florian Bergamin" initials="FB" userId="S::florian.bergamin@zh.ch::b6956563-4119-4120-b364-9650d988dc57" providerId="AD"/>
  <p188:author id="{1B375FA7-C90E-421D-8D54-FC7FBCC1682E}" name="Naemi Bucher" initials="NB" userId="S::naemi.bucher@zh.ch::cb2f9c73-049f-4615-817c-0cd0a72330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A1DE"/>
    <a:srgbClr val="E30053"/>
    <a:srgbClr val="D40053"/>
    <a:srgbClr val="EB690B"/>
    <a:srgbClr val="FFCC00"/>
    <a:srgbClr val="E2001A"/>
    <a:srgbClr val="F54D00"/>
    <a:srgbClr val="2B4662"/>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212C3-D429-4823-8213-513B7B825C9D}" v="79" dt="2025-05-22T11:19:20.191"/>
    <p1510:client id="{413353D1-2FC5-4AC5-A488-0D4619E6A45D}" v="3" dt="2025-05-21T16:33:09.440"/>
    <p1510:client id="{76000C95-595D-0FD4-AF10-B49BEC05D13A}" v="759" dt="2025-05-22T10:30:22.07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763" autoAdjust="0"/>
  </p:normalViewPr>
  <p:slideViewPr>
    <p:cSldViewPr snapToGrid="0">
      <p:cViewPr varScale="1">
        <p:scale>
          <a:sx n="67" d="100"/>
          <a:sy n="67" d="100"/>
        </p:scale>
        <p:origin x="1260" y="52"/>
      </p:cViewPr>
      <p:guideLst>
        <p:guide orient="horz" pos="1620"/>
        <p:guide pos="2880"/>
        <p:guide orient="horz" pos="486"/>
        <p:guide pos="197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4.xml"/><Relationship Id="rId19"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0475" cy="497047"/>
          </a:xfrm>
          <a:prstGeom prst="rect">
            <a:avLst/>
          </a:prstGeom>
        </p:spPr>
        <p:txBody>
          <a:bodyPr vert="horz" lIns="91559" tIns="45779" rIns="91559" bIns="45779" rtlCol="0"/>
          <a:lstStyle>
            <a:lvl1pPr algn="l">
              <a:defRPr sz="1200"/>
            </a:lvl1pPr>
          </a:lstStyle>
          <a:p>
            <a:endParaRPr lang="de-CH"/>
          </a:p>
        </p:txBody>
      </p:sp>
      <p:sp>
        <p:nvSpPr>
          <p:cNvPr id="3" name="Datumsplatzhalter 2"/>
          <p:cNvSpPr>
            <a:spLocks noGrp="1"/>
          </p:cNvSpPr>
          <p:nvPr>
            <p:ph type="dt" idx="1"/>
          </p:nvPr>
        </p:nvSpPr>
        <p:spPr>
          <a:xfrm>
            <a:off x="3856738" y="0"/>
            <a:ext cx="2950475" cy="497047"/>
          </a:xfrm>
          <a:prstGeom prst="rect">
            <a:avLst/>
          </a:prstGeom>
        </p:spPr>
        <p:txBody>
          <a:bodyPr vert="horz" lIns="91559" tIns="45779" rIns="91559" bIns="45779" rtlCol="0"/>
          <a:lstStyle>
            <a:lvl1pPr algn="r">
              <a:defRPr sz="1200"/>
            </a:lvl1pPr>
          </a:lstStyle>
          <a:p>
            <a:fld id="{AFB9AFC5-CB16-453B-85CE-D421D43AEEC7}" type="datetimeFigureOut">
              <a:rPr lang="de-CH" smtClean="0"/>
              <a:pPr/>
              <a:t>19.06.2025</a:t>
            </a:fld>
            <a:endParaRPr lang="de-CH"/>
          </a:p>
        </p:txBody>
      </p:sp>
      <p:sp>
        <p:nvSpPr>
          <p:cNvPr id="4" name="Folienbildplatzhalter 3"/>
          <p:cNvSpPr>
            <a:spLocks noGrp="1" noRot="1" noChangeAspect="1"/>
          </p:cNvSpPr>
          <p:nvPr>
            <p:ph type="sldImg" idx="2"/>
          </p:nvPr>
        </p:nvSpPr>
        <p:spPr>
          <a:xfrm>
            <a:off x="90488" y="746125"/>
            <a:ext cx="6627812" cy="3727450"/>
          </a:xfrm>
          <a:prstGeom prst="rect">
            <a:avLst/>
          </a:prstGeom>
          <a:noFill/>
          <a:ln w="12700">
            <a:solidFill>
              <a:prstClr val="black"/>
            </a:solidFill>
          </a:ln>
        </p:spPr>
        <p:txBody>
          <a:bodyPr vert="horz" lIns="91559" tIns="45779" rIns="91559" bIns="45779" rtlCol="0" anchor="ctr"/>
          <a:lstStyle/>
          <a:p>
            <a:endParaRPr lang="de-CH"/>
          </a:p>
        </p:txBody>
      </p:sp>
      <p:sp>
        <p:nvSpPr>
          <p:cNvPr id="5" name="Notizenplatzhalter 4"/>
          <p:cNvSpPr>
            <a:spLocks noGrp="1"/>
          </p:cNvSpPr>
          <p:nvPr>
            <p:ph type="body" sz="quarter" idx="3"/>
          </p:nvPr>
        </p:nvSpPr>
        <p:spPr>
          <a:xfrm>
            <a:off x="680880" y="4721939"/>
            <a:ext cx="5447030" cy="4473416"/>
          </a:xfrm>
          <a:prstGeom prst="rect">
            <a:avLst/>
          </a:prstGeom>
        </p:spPr>
        <p:txBody>
          <a:bodyPr vert="horz" lIns="91559" tIns="45779" rIns="91559" bIns="45779"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42154"/>
            <a:ext cx="2950475" cy="497047"/>
          </a:xfrm>
          <a:prstGeom prst="rect">
            <a:avLst/>
          </a:prstGeom>
        </p:spPr>
        <p:txBody>
          <a:bodyPr vert="horz" lIns="91559" tIns="45779" rIns="91559" bIns="45779" rtlCol="0" anchor="b"/>
          <a:lstStyle>
            <a:lvl1pPr algn="l">
              <a:defRPr sz="1200"/>
            </a:lvl1pPr>
          </a:lstStyle>
          <a:p>
            <a:endParaRPr lang="de-CH"/>
          </a:p>
        </p:txBody>
      </p:sp>
      <p:sp>
        <p:nvSpPr>
          <p:cNvPr id="7" name="Foliennummernplatzhalter 6"/>
          <p:cNvSpPr>
            <a:spLocks noGrp="1"/>
          </p:cNvSpPr>
          <p:nvPr>
            <p:ph type="sldNum" sz="quarter" idx="5"/>
          </p:nvPr>
        </p:nvSpPr>
        <p:spPr>
          <a:xfrm>
            <a:off x="3856738" y="9442154"/>
            <a:ext cx="2950475" cy="497047"/>
          </a:xfrm>
          <a:prstGeom prst="rect">
            <a:avLst/>
          </a:prstGeom>
        </p:spPr>
        <p:txBody>
          <a:bodyPr vert="horz" lIns="91559" tIns="45779" rIns="91559" bIns="45779" rtlCol="0" anchor="b"/>
          <a:lstStyle>
            <a:lvl1pPr algn="r">
              <a:defRPr sz="1200"/>
            </a:lvl1pPr>
          </a:lstStyle>
          <a:p>
            <a:fld id="{C30A66F4-8C04-4876-A73B-57C6BFF4AD75}" type="slidenum">
              <a:rPr lang="de-CH" smtClean="0"/>
              <a:pPr/>
              <a:t>‹Nr.›</a:t>
            </a:fld>
            <a:endParaRPr lang="de-CH"/>
          </a:p>
        </p:txBody>
      </p:sp>
    </p:spTree>
    <p:extLst>
      <p:ext uri="{BB962C8B-B14F-4D97-AF65-F5344CB8AC3E}">
        <p14:creationId xmlns:p14="http://schemas.microsoft.com/office/powerpoint/2010/main" val="423531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673" indent="-171673" defTabSz="915589">
              <a:buFont typeface="Arial" panose="020B0604020202020204" pitchFamily="34" charset="0"/>
              <a:buChar char="•"/>
              <a:defRPr/>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C30A66F4-8C04-4876-A73B-57C6BFF4AD75}" type="slidenum">
              <a:rPr lang="de-CH" smtClean="0"/>
              <a:pPr/>
              <a:t>1</a:t>
            </a:fld>
            <a:endParaRPr lang="de-CH"/>
          </a:p>
        </p:txBody>
      </p:sp>
    </p:spTree>
    <p:extLst>
      <p:ext uri="{BB962C8B-B14F-4D97-AF65-F5344CB8AC3E}">
        <p14:creationId xmlns:p14="http://schemas.microsoft.com/office/powerpoint/2010/main" val="269525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9375" y="746125"/>
            <a:ext cx="6627813" cy="3727450"/>
          </a:xfrm>
        </p:spPr>
      </p:sp>
      <p:sp>
        <p:nvSpPr>
          <p:cNvPr id="3" name="Notizenplatzhalter 2"/>
          <p:cNvSpPr>
            <a:spLocks noGrp="1"/>
          </p:cNvSpPr>
          <p:nvPr>
            <p:ph type="body" idx="1"/>
          </p:nvPr>
        </p:nvSpPr>
        <p:spPr/>
        <p:txBody>
          <a:bodyPr/>
          <a:lstStyle/>
          <a:p>
            <a:pPr marL="171673" indent="-171673" defTabSz="915589">
              <a:buFont typeface="Arial" panose="020B0604020202020204" pitchFamily="34" charset="0"/>
              <a:buChar char="•"/>
              <a:defRPr/>
            </a:pPr>
            <a:endParaRPr lang="de-CH">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C30A66F4-8C04-4876-A73B-57C6BFF4AD75}" type="slidenum">
              <a:rPr lang="de-CH" smtClean="0"/>
              <a:pPr/>
              <a:t>2</a:t>
            </a:fld>
            <a:endParaRPr lang="de-CH"/>
          </a:p>
        </p:txBody>
      </p:sp>
    </p:spTree>
    <p:extLst>
      <p:ext uri="{BB962C8B-B14F-4D97-AF65-F5344CB8AC3E}">
        <p14:creationId xmlns:p14="http://schemas.microsoft.com/office/powerpoint/2010/main" val="113359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171673" indent="-171673" defTabSz="915589">
              <a:buFont typeface="Arial" panose="020B0604020202020204" pitchFamily="34" charset="0"/>
              <a:buChar char="•"/>
              <a:defRPr/>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pPr defTabSz="915589">
              <a:defRPr/>
            </a:pPr>
            <a:fld id="{73E24168-5ADF-47F1-80B1-BD875FCDC618}" type="slidenum">
              <a:rPr lang="de-CH">
                <a:solidFill>
                  <a:prstClr val="black"/>
                </a:solidFill>
                <a:latin typeface="Calibri" panose="020F0502020204030204"/>
              </a:rPr>
              <a:pPr defTabSz="915589">
                <a:defRPr/>
              </a:pPr>
              <a:t>3</a:t>
            </a:fld>
            <a:endParaRPr lang="de-CH">
              <a:solidFill>
                <a:prstClr val="black"/>
              </a:solidFill>
              <a:latin typeface="Calibri" panose="020F0502020204030204"/>
            </a:endParaRPr>
          </a:p>
        </p:txBody>
      </p:sp>
    </p:spTree>
    <p:extLst>
      <p:ext uri="{BB962C8B-B14F-4D97-AF65-F5344CB8AC3E}">
        <p14:creationId xmlns:p14="http://schemas.microsoft.com/office/powerpoint/2010/main" val="363233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indent="0" defTabSz="915589">
              <a:buFont typeface="Arial" panose="020B0604020202020204" pitchFamily="34" charset="0"/>
              <a:buNone/>
              <a:defRPr/>
            </a:pPr>
            <a:endParaRPr lang="de-CH"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C30A66F4-8C04-4876-A73B-57C6BFF4AD75}" type="slidenum">
              <a:rPr lang="de-CH" smtClean="0"/>
              <a:pPr/>
              <a:t>4</a:t>
            </a:fld>
            <a:endParaRPr lang="de-CH"/>
          </a:p>
        </p:txBody>
      </p:sp>
    </p:spTree>
    <p:extLst>
      <p:ext uri="{BB962C8B-B14F-4D97-AF65-F5344CB8AC3E}">
        <p14:creationId xmlns:p14="http://schemas.microsoft.com/office/powerpoint/2010/main" val="184406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47401-B693-F37A-5163-2697500247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F67AB3D-4240-6A8C-C665-C600682AC7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E675D2-A49E-EAE7-A4FC-47790B501312}"/>
              </a:ext>
            </a:extLst>
          </p:cNvPr>
          <p:cNvSpPr>
            <a:spLocks noGrp="1"/>
          </p:cNvSpPr>
          <p:nvPr>
            <p:ph type="body" idx="1"/>
          </p:nvPr>
        </p:nvSpPr>
        <p:spPr/>
        <p:txBody>
          <a:bodyPr>
            <a:normAutofit fontScale="92500" lnSpcReduction="20000"/>
          </a:bodyPr>
          <a:lstStyle/>
          <a:p>
            <a:pPr marL="0" indent="0" defTabSz="915589">
              <a:buFont typeface="Arial" panose="020B0604020202020204" pitchFamily="34" charset="0"/>
              <a:buNone/>
              <a:defRPr/>
            </a:pPr>
            <a:endParaRPr lang="de-CH"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73CE8B0F-A35F-46AD-C3A6-50FD0A9F459A}"/>
              </a:ext>
            </a:extLst>
          </p:cNvPr>
          <p:cNvSpPr>
            <a:spLocks noGrp="1"/>
          </p:cNvSpPr>
          <p:nvPr>
            <p:ph type="sldNum" sz="quarter" idx="5"/>
          </p:nvPr>
        </p:nvSpPr>
        <p:spPr/>
        <p:txBody>
          <a:bodyPr/>
          <a:lstStyle/>
          <a:p>
            <a:fld id="{C30A66F4-8C04-4876-A73B-57C6BFF4AD75}" type="slidenum">
              <a:rPr lang="de-CH" smtClean="0"/>
              <a:pPr/>
              <a:t>5</a:t>
            </a:fld>
            <a:endParaRPr lang="de-CH"/>
          </a:p>
        </p:txBody>
      </p:sp>
    </p:spTree>
    <p:extLst>
      <p:ext uri="{BB962C8B-B14F-4D97-AF65-F5344CB8AC3E}">
        <p14:creationId xmlns:p14="http://schemas.microsoft.com/office/powerpoint/2010/main" val="188778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673" indent="-171673" defTabSz="915589">
              <a:buFont typeface="Arial" panose="020B0604020202020204" pitchFamily="34" charset="0"/>
              <a:buChar char="•"/>
            </a:pPr>
            <a:endParaRPr lang="de-CH" dirty="0">
              <a:latin typeface="Arial "/>
            </a:endParaRPr>
          </a:p>
        </p:txBody>
      </p:sp>
      <p:sp>
        <p:nvSpPr>
          <p:cNvPr id="4" name="Foliennummernplatzhalter 3"/>
          <p:cNvSpPr>
            <a:spLocks noGrp="1"/>
          </p:cNvSpPr>
          <p:nvPr>
            <p:ph type="sldNum" sz="quarter" idx="5"/>
          </p:nvPr>
        </p:nvSpPr>
        <p:spPr/>
        <p:txBody>
          <a:bodyPr/>
          <a:lstStyle/>
          <a:p>
            <a:fld id="{C30A66F4-8C04-4876-A73B-57C6BFF4AD75}" type="slidenum">
              <a:rPr lang="de-CH" smtClean="0"/>
              <a:pPr/>
              <a:t>6</a:t>
            </a:fld>
            <a:endParaRPr lang="de-CH"/>
          </a:p>
        </p:txBody>
      </p:sp>
    </p:spTree>
    <p:extLst>
      <p:ext uri="{BB962C8B-B14F-4D97-AF65-F5344CB8AC3E}">
        <p14:creationId xmlns:p14="http://schemas.microsoft.com/office/powerpoint/2010/main" val="376712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file:///C:\Users\flury\AppData\Local\Temp\5337c5ac-2b40-4328-bef7-56aabc1b7bab.png"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pickel 01">
    <p:bg>
      <p:bgPr>
        <a:solidFill>
          <a:schemeClr val="bg1"/>
        </a:solidFill>
        <a:effectLst/>
      </p:bgPr>
    </p:bg>
    <p:spTree>
      <p:nvGrpSpPr>
        <p:cNvPr id="1" name=""/>
        <p:cNvGrpSpPr/>
        <p:nvPr/>
      </p:nvGrpSpPr>
      <p:grpSpPr>
        <a:xfrm>
          <a:off x="0" y="0"/>
          <a:ext cx="0" cy="0"/>
          <a:chOff x="0" y="0"/>
          <a:chExt cx="0" cy="0"/>
        </a:xfrm>
      </p:grpSpPr>
      <p:pic>
        <p:nvPicPr>
          <p:cNvPr id="9" name="Grafik 8" descr="Ein Bild, das Himmel, draußen, Berg, Natur enthält.&#10;&#10;Automatisch generierte Beschreibung">
            <a:extLst>
              <a:ext uri="{FF2B5EF4-FFF2-40B4-BE49-F238E27FC236}">
                <a16:creationId xmlns:a16="http://schemas.microsoft.com/office/drawing/2014/main" id="{577CAF6E-EADF-C54D-98F0-74E6E4861A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08"/>
          <a:stretch/>
        </p:blipFill>
        <p:spPr>
          <a:xfrm>
            <a:off x="0" y="0"/>
            <a:ext cx="9144000" cy="5143500"/>
          </a:xfrm>
          <a:prstGeom prst="rect">
            <a:avLst/>
          </a:prstGeom>
        </p:spPr>
      </p:pic>
      <p:sp>
        <p:nvSpPr>
          <p:cNvPr id="5" name="###CustomElements.Presentation.Header.Script1###"/>
          <p:cNvSpPr txBox="1"/>
          <p:nvPr userDrawn="1"/>
        </p:nvSpPr>
        <p:spPr>
          <a:xfrm>
            <a:off x="1187624" y="429438"/>
            <a:ext cx="6350000" cy="208006"/>
          </a:xfrm>
          <a:prstGeom prst="rect">
            <a:avLst/>
          </a:prstGeom>
          <a:noFill/>
        </p:spPr>
        <p:txBody>
          <a:bodyPr vert="horz" wrap="square" lIns="0" tIns="0" rIns="0" bIns="0" rtlCol="0">
            <a:spAutoFit/>
          </a:bodyPr>
          <a:lstStyle/>
          <a:p>
            <a:pPr>
              <a:lnSpc>
                <a:spcPct val="84000"/>
              </a:lnSpc>
            </a:pPr>
            <a:r>
              <a:rPr lang="de-CH" sz="800">
                <a:solidFill>
                  <a:srgbClr val="E30053"/>
                </a:solidFill>
                <a:latin typeface="+mj-lt"/>
              </a:rPr>
              <a:t>Kanton Zürich</a:t>
            </a:r>
          </a:p>
          <a:p>
            <a:pPr>
              <a:lnSpc>
                <a:spcPct val="84000"/>
              </a:lnSpc>
            </a:pPr>
            <a:r>
              <a:rPr lang="de-CH" sz="800">
                <a:solidFill>
                  <a:srgbClr val="E30053"/>
                </a:solidFill>
                <a:latin typeface="+mj-lt"/>
              </a:rPr>
              <a:t>Staatskanzlei</a:t>
            </a:r>
          </a:p>
        </p:txBody>
      </p:sp>
      <p:sp>
        <p:nvSpPr>
          <p:cNvPr id="7"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rgbClr val="E30053"/>
                </a:solidFill>
                <a:latin typeface="+mj-lt"/>
              </a:defRPr>
            </a:lvl1pPr>
          </a:lstStyle>
          <a:p>
            <a:pPr lvl="0"/>
            <a:r>
              <a:rPr lang="de-DE"/>
              <a:t>Zwei </a:t>
            </a:r>
            <a:br>
              <a:rPr lang="de-DE"/>
            </a:br>
            <a:r>
              <a:rPr lang="de-DE"/>
              <a:t>Titelzeilen</a:t>
            </a:r>
          </a:p>
        </p:txBody>
      </p:sp>
      <p:sp>
        <p:nvSpPr>
          <p:cNvPr id="8" name="Inhaltsplatzhalter 18"/>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rgbClr val="E30053"/>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11" name="Rechtwinkliges Dreieck 10">
            <a:extLst>
              <a:ext uri="{FF2B5EF4-FFF2-40B4-BE49-F238E27FC236}">
                <a16:creationId xmlns:a16="http://schemas.microsoft.com/office/drawing/2014/main" id="{93EC8DFE-75FF-CB4C-B8E9-E5E2099EB29F}"/>
              </a:ext>
            </a:extLst>
          </p:cNvPr>
          <p:cNvSpPr>
            <a:spLocks noChangeAspect="1"/>
          </p:cNvSpPr>
          <p:nvPr userDrawn="1"/>
        </p:nvSpPr>
        <p:spPr>
          <a:xfrm>
            <a:off x="0" y="1548000"/>
            <a:ext cx="3600000" cy="3600000"/>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BD611BEE-549E-B34D-8E28-BE345D056D4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9340" y="357667"/>
            <a:ext cx="627035" cy="846000"/>
          </a:xfrm>
          <a:prstGeom prst="rect">
            <a:avLst/>
          </a:prstGeom>
        </p:spPr>
      </p:pic>
      <p:sp>
        <p:nvSpPr>
          <p:cNvPr id="10" name="Inhaltsplatzhalter 18">
            <a:extLst>
              <a:ext uri="{FF2B5EF4-FFF2-40B4-BE49-F238E27FC236}">
                <a16:creationId xmlns:a16="http://schemas.microsoft.com/office/drawing/2014/main" id="{D2F1219D-39BB-DB4F-B214-B538B27152F9}"/>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E30053"/>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2969729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spickel 05">
    <p:bg>
      <p:bgPr>
        <a:solidFill>
          <a:srgbClr val="E2001A"/>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EA08E1BC-C1E1-B84E-9AF2-D701121CBA19}"/>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E8E1F5E7-5CB3-DF45-BA38-059064EE48DA}"/>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3391877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spickel 06">
    <p:bg>
      <p:bgPr>
        <a:solidFill>
          <a:srgbClr val="EB690B"/>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43909398-DFB3-354A-B57C-793D672A7310}"/>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CDC6162D-8CE5-CA4D-BEC2-E8FED12500C5}"/>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3064861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spickel 07">
    <p:bg>
      <p:bgPr>
        <a:solidFill>
          <a:srgbClr val="FFCC00"/>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5770C368-106F-2444-A486-B2C68FB4DA63}"/>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552D09EA-1F78-674D-AA56-91C9F0D1C0EB}"/>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p:txBody>
      </p:sp>
    </p:spTree>
    <p:extLst>
      <p:ext uri="{BB962C8B-B14F-4D97-AF65-F5344CB8AC3E}">
        <p14:creationId xmlns:p14="http://schemas.microsoft.com/office/powerpoint/2010/main" val="738344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spickel 08">
    <p:bg>
      <p:bgPr>
        <a:solidFill>
          <a:srgbClr val="00A1A3"/>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C187B9CE-BB14-354F-B7A3-7941FD97A3F9}"/>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F9DB9F12-C34C-BD42-8DE7-261D81D5E0FD}"/>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39432255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spickel 09">
    <p:bg>
      <p:bgPr>
        <a:solidFill>
          <a:srgbClr val="3EA743"/>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2F587959-72DC-0543-9C8A-E8669EA21983}"/>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5CFEA997-0FAB-DB4F-8C15-6F08B72EF349}"/>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32901136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Übersich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7416824" cy="4011990"/>
          </a:xfrm>
          <a:prstGeom prst="rect">
            <a:avLst/>
          </a:prstGeom>
        </p:spPr>
        <p:txBody>
          <a:bodyPr/>
          <a:lstStyle>
            <a:lvl1pPr marL="0" indent="0" algn="l">
              <a:buFontTx/>
              <a:buNone/>
              <a:defRPr sz="3200" baseline="0"/>
            </a:lvl1pPr>
          </a:lstStyle>
          <a:p>
            <a:pPr lvl="0"/>
            <a:r>
              <a:rPr lang="de-DE"/>
              <a:t>01 	Inhalt</a:t>
            </a:r>
            <a:br>
              <a:rPr lang="de-DE"/>
            </a:br>
            <a:r>
              <a:rPr lang="de-DE"/>
              <a:t>02 	Anfang</a:t>
            </a:r>
            <a:br>
              <a:rPr lang="de-DE"/>
            </a:br>
            <a:r>
              <a:rPr lang="de-DE"/>
              <a:t>03 	Mitte</a:t>
            </a:r>
            <a:br>
              <a:rPr lang="de-DE"/>
            </a:br>
            <a:r>
              <a:rPr lang="de-DE"/>
              <a:t>04 	Noch was</a:t>
            </a:r>
            <a:br>
              <a:rPr lang="de-DE"/>
            </a:br>
            <a:r>
              <a:rPr lang="de-DE"/>
              <a:t>05 	Dann ist Schluss</a:t>
            </a:r>
          </a:p>
        </p:txBody>
      </p:sp>
    </p:spTree>
    <p:extLst>
      <p:ext uri="{BB962C8B-B14F-4D97-AF65-F5344CB8AC3E}">
        <p14:creationId xmlns:p14="http://schemas.microsoft.com/office/powerpoint/2010/main" val="2548426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nhalt Übersicht">
    <p:spTree>
      <p:nvGrpSpPr>
        <p:cNvPr id="1" name=""/>
        <p:cNvGrpSpPr/>
        <p:nvPr/>
      </p:nvGrpSpPr>
      <p:grpSpPr>
        <a:xfrm>
          <a:off x="0" y="0"/>
          <a:ext cx="0" cy="0"/>
          <a:chOff x="0" y="0"/>
          <a:chExt cx="0" cy="0"/>
        </a:xfrm>
      </p:grpSpPr>
      <p:pic>
        <p:nvPicPr>
          <p:cNvPr id="4" name="Grafik 3" descr="Ein Bild, das draußen, Nacht, Stadt, Licht enthält.&#10;&#10;Automatisch generierte Beschreibung">
            <a:extLst>
              <a:ext uri="{FF2B5EF4-FFF2-40B4-BE49-F238E27FC236}">
                <a16:creationId xmlns:a16="http://schemas.microsoft.com/office/drawing/2014/main" id="{63E67F3B-719E-B646-BA0F-C32B9CD394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42"/>
          <a:stretch/>
        </p:blipFill>
        <p:spPr>
          <a:xfrm>
            <a:off x="0" y="0"/>
            <a:ext cx="9144000" cy="5143500"/>
          </a:xfrm>
          <a:prstGeom prst="rect">
            <a:avLst/>
          </a:prstGeom>
        </p:spPr>
      </p:pic>
      <p:sp>
        <p:nvSpPr>
          <p:cNvPr id="7" name="Rechteck 6">
            <a:extLst>
              <a:ext uri="{FF2B5EF4-FFF2-40B4-BE49-F238E27FC236}">
                <a16:creationId xmlns:a16="http://schemas.microsoft.com/office/drawing/2014/main" id="{15C01F95-D36C-8141-B163-58F1A2B9769F}"/>
              </a:ext>
            </a:extLst>
          </p:cNvPr>
          <p:cNvSpPr/>
          <p:nvPr userDrawn="1"/>
        </p:nvSpPr>
        <p:spPr>
          <a:xfrm>
            <a:off x="21610" y="-3339"/>
            <a:ext cx="9144000" cy="5143500"/>
          </a:xfrm>
          <a:prstGeom prst="rect">
            <a:avLst/>
          </a:prstGeom>
          <a:solidFill>
            <a:schemeClr val="tx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6"/>
          <p:cNvSpPr>
            <a:spLocks noGrp="1"/>
          </p:cNvSpPr>
          <p:nvPr>
            <p:ph type="title" hasCustomPrompt="1"/>
          </p:nvPr>
        </p:nvSpPr>
        <p:spPr>
          <a:xfrm>
            <a:off x="972000" y="720000"/>
            <a:ext cx="7416824" cy="4011990"/>
          </a:xfrm>
          <a:prstGeom prst="rect">
            <a:avLst/>
          </a:prstGeom>
        </p:spPr>
        <p:txBody>
          <a:bodyPr/>
          <a:lstStyle>
            <a:lvl1pPr marL="0" indent="0" algn="l">
              <a:buFontTx/>
              <a:buNone/>
              <a:defRPr sz="3200" baseline="0">
                <a:solidFill>
                  <a:schemeClr val="bg1"/>
                </a:solidFill>
              </a:defRPr>
            </a:lvl1pPr>
          </a:lstStyle>
          <a:p>
            <a:pPr lvl="0"/>
            <a:r>
              <a:rPr lang="de-DE"/>
              <a:t>01 	Inhalt</a:t>
            </a:r>
            <a:br>
              <a:rPr lang="de-DE"/>
            </a:br>
            <a:r>
              <a:rPr lang="de-DE"/>
              <a:t>02 	Anfang</a:t>
            </a:r>
            <a:br>
              <a:rPr lang="de-DE"/>
            </a:br>
            <a:r>
              <a:rPr lang="de-DE"/>
              <a:t>03 	Mitte</a:t>
            </a:r>
            <a:br>
              <a:rPr lang="de-DE"/>
            </a:br>
            <a:r>
              <a:rPr lang="de-DE"/>
              <a:t>04 	Noch was</a:t>
            </a:r>
            <a:br>
              <a:rPr lang="de-DE"/>
            </a:br>
            <a:r>
              <a:rPr lang="de-DE"/>
              <a:t>05 	Dann ist Schluss</a:t>
            </a:r>
          </a:p>
        </p:txBody>
      </p:sp>
      <p:pic>
        <p:nvPicPr>
          <p:cNvPr id="5" name="###Profile.Org.Kanton###" descr="C:\Users\flury\AppData\Local\Temp\5337c5ac-2b40-4328-bef7-56aabc1b7bab.png">
            <a:extLst>
              <a:ext uri="{FF2B5EF4-FFF2-40B4-BE49-F238E27FC236}">
                <a16:creationId xmlns:a16="http://schemas.microsoft.com/office/drawing/2014/main" id="{8E49D007-5EA8-D740-955D-D199F0781EB1}"/>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6" name="###DocParam.HeaderSubject###">
            <a:extLst>
              <a:ext uri="{FF2B5EF4-FFF2-40B4-BE49-F238E27FC236}">
                <a16:creationId xmlns:a16="http://schemas.microsoft.com/office/drawing/2014/main" id="{A16CC3CB-4AEA-084A-BABA-F72093BADDB5}"/>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2529046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 Titel">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tx1"/>
                </a:solidFill>
              </a:defRPr>
            </a:lvl1pPr>
          </a:lstStyle>
          <a:p>
            <a:pPr lvl="0"/>
            <a:r>
              <a:rPr lang="de-DE"/>
              <a:t>01	Kapiteltitel</a:t>
            </a:r>
          </a:p>
        </p:txBody>
      </p:sp>
      <p:sp>
        <p:nvSpPr>
          <p:cNvPr id="6" name="Inhaltsplatzhalter 8"/>
          <p:cNvSpPr>
            <a:spLocks noGrp="1"/>
          </p:cNvSpPr>
          <p:nvPr>
            <p:ph sz="quarter" idx="10" hasCustomPrompt="1"/>
          </p:nvPr>
        </p:nvSpPr>
        <p:spPr>
          <a:xfrm>
            <a:off x="2052000" y="1494113"/>
            <a:ext cx="6840001" cy="540000"/>
          </a:xfrm>
          <a:prstGeom prst="rect">
            <a:avLst/>
          </a:prstGeom>
        </p:spPr>
        <p:txBody>
          <a:bodyPr/>
          <a:lstStyle>
            <a:lvl1pPr marL="0" indent="0" algn="l" defTabSz="1073150">
              <a:buFont typeface="Symbol" pitchFamily="18" charset="2"/>
              <a:buNone/>
              <a:defRPr sz="3200" baseline="0">
                <a:solidFill>
                  <a:srgbClr val="E30053"/>
                </a:solidFill>
                <a:latin typeface="Arial Black" panose="020B0A04020102020204" pitchFamily="34" charset="0"/>
              </a:defRPr>
            </a:lvl1pPr>
            <a:lvl2pPr algn="l">
              <a:buFont typeface="Symbol" pitchFamily="18" charset="2"/>
              <a:buChar char="-"/>
              <a:defRPr sz="2400">
                <a:solidFill>
                  <a:schemeClr val="bg1"/>
                </a:solidFill>
              </a:defRPr>
            </a:lvl2pPr>
            <a:lvl3pPr algn="l">
              <a:buFont typeface="Symbol" pitchFamily="18" charset="2"/>
              <a:buChar char="-"/>
              <a:defRPr sz="2400">
                <a:solidFill>
                  <a:schemeClr val="bg1"/>
                </a:solidFill>
              </a:defRPr>
            </a:lvl3pPr>
            <a:lvl4pPr algn="l">
              <a:buFont typeface="Symbol" pitchFamily="18" charset="2"/>
              <a:buChar char="-"/>
              <a:defRPr sz="2400">
                <a:solidFill>
                  <a:schemeClr val="bg1"/>
                </a:solidFill>
              </a:defRPr>
            </a:lvl4pPr>
            <a:lvl5pPr algn="l">
              <a:buFont typeface="Symbol" pitchFamily="18" charset="2"/>
              <a:buChar char="-"/>
              <a:defRPr sz="2400">
                <a:solidFill>
                  <a:schemeClr val="bg1"/>
                </a:solidFill>
              </a:defRPr>
            </a:lvl5pPr>
          </a:lstStyle>
          <a:p>
            <a:pPr lvl="0"/>
            <a:r>
              <a:rPr lang="de-CH"/>
              <a:t>Allenfalls Sprecher, Funktion</a:t>
            </a:r>
          </a:p>
        </p:txBody>
      </p:sp>
    </p:spTree>
    <p:extLst>
      <p:ext uri="{BB962C8B-B14F-4D97-AF65-F5344CB8AC3E}">
        <p14:creationId xmlns:p14="http://schemas.microsoft.com/office/powerpoint/2010/main" val="3464290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Kapitel Titel">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tx1"/>
                </a:solidFill>
              </a:defRPr>
            </a:lvl1pPr>
          </a:lstStyle>
          <a:p>
            <a:pPr lvl="0"/>
            <a:r>
              <a:rPr lang="de-DE"/>
              <a:t>01	Kapiteltitel</a:t>
            </a:r>
          </a:p>
        </p:txBody>
      </p:sp>
      <p:sp>
        <p:nvSpPr>
          <p:cNvPr id="6" name="Inhaltsplatzhalter 8"/>
          <p:cNvSpPr>
            <a:spLocks noGrp="1"/>
          </p:cNvSpPr>
          <p:nvPr>
            <p:ph sz="quarter" idx="10" hasCustomPrompt="1"/>
          </p:nvPr>
        </p:nvSpPr>
        <p:spPr>
          <a:xfrm>
            <a:off x="2052000" y="1494113"/>
            <a:ext cx="6840001" cy="540000"/>
          </a:xfrm>
          <a:prstGeom prst="rect">
            <a:avLst/>
          </a:prstGeom>
        </p:spPr>
        <p:txBody>
          <a:bodyPr/>
          <a:lstStyle>
            <a:lvl1pPr marL="0" indent="0" algn="l" defTabSz="1073150">
              <a:buFont typeface="Symbol" pitchFamily="18" charset="2"/>
              <a:buNone/>
              <a:defRPr sz="3200" baseline="0">
                <a:solidFill>
                  <a:srgbClr val="E2001A"/>
                </a:solidFill>
                <a:latin typeface="Arial Black" panose="020B0A04020102020204" pitchFamily="34" charset="0"/>
              </a:defRPr>
            </a:lvl1pPr>
            <a:lvl2pPr algn="l">
              <a:buFont typeface="Symbol" pitchFamily="18" charset="2"/>
              <a:buChar char="-"/>
              <a:defRPr sz="2400">
                <a:solidFill>
                  <a:schemeClr val="bg1"/>
                </a:solidFill>
              </a:defRPr>
            </a:lvl2pPr>
            <a:lvl3pPr algn="l">
              <a:buFont typeface="Symbol" pitchFamily="18" charset="2"/>
              <a:buChar char="-"/>
              <a:defRPr sz="2400">
                <a:solidFill>
                  <a:schemeClr val="bg1"/>
                </a:solidFill>
              </a:defRPr>
            </a:lvl3pPr>
            <a:lvl4pPr algn="l">
              <a:buFont typeface="Symbol" pitchFamily="18" charset="2"/>
              <a:buChar char="-"/>
              <a:defRPr sz="2400">
                <a:solidFill>
                  <a:schemeClr val="bg1"/>
                </a:solidFill>
              </a:defRPr>
            </a:lvl4pPr>
            <a:lvl5pPr algn="l">
              <a:buFont typeface="Symbol" pitchFamily="18" charset="2"/>
              <a:buChar char="-"/>
              <a:defRPr sz="2400">
                <a:solidFill>
                  <a:schemeClr val="bg1"/>
                </a:solidFill>
              </a:defRPr>
            </a:lvl5pPr>
          </a:lstStyle>
          <a:p>
            <a:pPr lvl="0"/>
            <a:r>
              <a:rPr lang="de-CH"/>
              <a:t>Allenfalls Sprecher, Funktion</a:t>
            </a:r>
          </a:p>
        </p:txBody>
      </p:sp>
      <p:pic>
        <p:nvPicPr>
          <p:cNvPr id="4" name="Grafik 3">
            <a:extLst>
              <a:ext uri="{FF2B5EF4-FFF2-40B4-BE49-F238E27FC236}">
                <a16:creationId xmlns:a16="http://schemas.microsoft.com/office/drawing/2014/main" id="{45C0F796-506A-9848-847B-30E03DC224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526" b="50000"/>
          <a:stretch/>
        </p:blipFill>
        <p:spPr>
          <a:xfrm>
            <a:off x="0" y="1937429"/>
            <a:ext cx="3491880" cy="3206071"/>
          </a:xfrm>
          <a:prstGeom prst="rect">
            <a:avLst/>
          </a:prstGeom>
        </p:spPr>
      </p:pic>
    </p:spTree>
    <p:extLst>
      <p:ext uri="{BB962C8B-B14F-4D97-AF65-F5344CB8AC3E}">
        <p14:creationId xmlns:p14="http://schemas.microsoft.com/office/powerpoint/2010/main" val="4065605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apitel Titel">
    <p:spTree>
      <p:nvGrpSpPr>
        <p:cNvPr id="1" name=""/>
        <p:cNvGrpSpPr/>
        <p:nvPr/>
      </p:nvGrpSpPr>
      <p:grpSpPr>
        <a:xfrm>
          <a:off x="0" y="0"/>
          <a:ext cx="0" cy="0"/>
          <a:chOff x="0" y="0"/>
          <a:chExt cx="0" cy="0"/>
        </a:xfrm>
      </p:grpSpPr>
      <p:pic>
        <p:nvPicPr>
          <p:cNvPr id="7" name="Grafik 6" descr="Ein Bild, das Himmel, draußen, Gebäude enthält.&#10;&#10;Automatisch generierte Beschreibung">
            <a:extLst>
              <a:ext uri="{FF2B5EF4-FFF2-40B4-BE49-F238E27FC236}">
                <a16:creationId xmlns:a16="http://schemas.microsoft.com/office/drawing/2014/main" id="{38A456DB-9306-4D45-920A-DFD012D92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42" b="9383"/>
          <a:stretch/>
        </p:blipFill>
        <p:spPr>
          <a:xfrm>
            <a:off x="0" y="0"/>
            <a:ext cx="9144000"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tx1"/>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latin typeface="+mn-lt"/>
              </a:rPr>
              <a:t>Staatskanzlei</a:t>
            </a:r>
          </a:p>
          <a:p>
            <a:fld id="{3DA8957F-552B-4460-9EB4-7F8077F7099E}" type="slidenum">
              <a:rPr lang="de-CH" sz="800" smtClean="0"/>
              <a:t>‹Nr.›</a:t>
            </a:fld>
            <a:r>
              <a:rPr lang="de-CH" sz="800"/>
              <a:t> </a:t>
            </a:r>
          </a:p>
        </p:txBody>
      </p:sp>
    </p:spTree>
    <p:extLst>
      <p:ext uri="{BB962C8B-B14F-4D97-AF65-F5344CB8AC3E}">
        <p14:creationId xmlns:p14="http://schemas.microsoft.com/office/powerpoint/2010/main" val="37887166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EL spickel 01">
    <p:bg>
      <p:bgPr>
        <a:solidFill>
          <a:schemeClr val="bg1"/>
        </a:solidFill>
        <a:effectLst/>
      </p:bgPr>
    </p:bg>
    <p:spTree>
      <p:nvGrpSpPr>
        <p:cNvPr id="1" name=""/>
        <p:cNvGrpSpPr/>
        <p:nvPr/>
      </p:nvGrpSpPr>
      <p:grpSpPr>
        <a:xfrm>
          <a:off x="0" y="0"/>
          <a:ext cx="0" cy="0"/>
          <a:chOff x="0" y="0"/>
          <a:chExt cx="0" cy="0"/>
        </a:xfrm>
      </p:grpSpPr>
      <p:pic>
        <p:nvPicPr>
          <p:cNvPr id="3" name="Grafik 2" descr="Ein Bild, das Himmel, draußen, Wolken, Natur enthält.&#10;&#10;Automatisch generierte Beschreibung">
            <a:extLst>
              <a:ext uri="{FF2B5EF4-FFF2-40B4-BE49-F238E27FC236}">
                <a16:creationId xmlns:a16="http://schemas.microsoft.com/office/drawing/2014/main" id="{C884F0A5-BF37-6142-8E05-246B41599D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10" r="7854"/>
          <a:stretch/>
        </p:blipFill>
        <p:spPr>
          <a:xfrm>
            <a:off x="0" y="0"/>
            <a:ext cx="9142676" cy="5143500"/>
          </a:xfrm>
          <a:prstGeom prst="rect">
            <a:avLst/>
          </a:prstGeom>
        </p:spPr>
      </p:pic>
      <p:sp>
        <p:nvSpPr>
          <p:cNvPr id="5" name="###CustomElements.Presentation.Header.Script1###"/>
          <p:cNvSpPr txBox="1"/>
          <p:nvPr userDrawn="1"/>
        </p:nvSpPr>
        <p:spPr>
          <a:xfrm>
            <a:off x="1187624" y="429438"/>
            <a:ext cx="6350000" cy="208006"/>
          </a:xfrm>
          <a:prstGeom prst="rect">
            <a:avLst/>
          </a:prstGeom>
          <a:noFill/>
        </p:spPr>
        <p:txBody>
          <a:bodyPr vert="horz" wrap="square" lIns="0" tIns="0" rIns="0" bIns="0" rtlCol="0">
            <a:spAutoFit/>
          </a:bodyPr>
          <a:lstStyle/>
          <a:p>
            <a:pPr>
              <a:lnSpc>
                <a:spcPct val="84000"/>
              </a:lnSpc>
            </a:pPr>
            <a:r>
              <a:rPr lang="de-CH" sz="800">
                <a:solidFill>
                  <a:srgbClr val="EB690B"/>
                </a:solidFill>
                <a:latin typeface="+mj-lt"/>
              </a:rPr>
              <a:t>Kanton Zürich</a:t>
            </a:r>
          </a:p>
          <a:p>
            <a:pPr>
              <a:lnSpc>
                <a:spcPct val="84000"/>
              </a:lnSpc>
            </a:pPr>
            <a:r>
              <a:rPr lang="de-CH" sz="800">
                <a:solidFill>
                  <a:srgbClr val="EB690B"/>
                </a:solidFill>
                <a:latin typeface="+mj-lt"/>
              </a:rPr>
              <a:t>Staatskanzlei</a:t>
            </a:r>
          </a:p>
        </p:txBody>
      </p:sp>
      <p:sp>
        <p:nvSpPr>
          <p:cNvPr id="7"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rgbClr val="EB690B"/>
                </a:solidFill>
                <a:latin typeface="+mj-lt"/>
              </a:defRPr>
            </a:lvl1pPr>
          </a:lstStyle>
          <a:p>
            <a:pPr lvl="0"/>
            <a:r>
              <a:rPr lang="de-DE"/>
              <a:t>Zwei </a:t>
            </a:r>
            <a:br>
              <a:rPr lang="de-DE"/>
            </a:br>
            <a:r>
              <a:rPr lang="de-DE"/>
              <a:t>Titelzeilen</a:t>
            </a:r>
          </a:p>
        </p:txBody>
      </p:sp>
      <p:sp>
        <p:nvSpPr>
          <p:cNvPr id="8" name="Inhaltsplatzhalter 18"/>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rgbClr val="EB690B"/>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11" name="Rechtwinkliges Dreieck 10">
            <a:extLst>
              <a:ext uri="{FF2B5EF4-FFF2-40B4-BE49-F238E27FC236}">
                <a16:creationId xmlns:a16="http://schemas.microsoft.com/office/drawing/2014/main" id="{93EC8DFE-75FF-CB4C-B8E9-E5E2099EB29F}"/>
              </a:ext>
            </a:extLst>
          </p:cNvPr>
          <p:cNvSpPr>
            <a:spLocks noChangeAspect="1"/>
          </p:cNvSpPr>
          <p:nvPr userDrawn="1"/>
        </p:nvSpPr>
        <p:spPr>
          <a:xfrm>
            <a:off x="0" y="1548000"/>
            <a:ext cx="3600000" cy="3600000"/>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BD611BEE-549E-B34D-8E28-BE345D056D4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9340" y="357667"/>
            <a:ext cx="627035" cy="846000"/>
          </a:xfrm>
          <a:prstGeom prst="rect">
            <a:avLst/>
          </a:prstGeom>
        </p:spPr>
      </p:pic>
      <p:sp>
        <p:nvSpPr>
          <p:cNvPr id="10" name="Inhaltsplatzhalter 18">
            <a:extLst>
              <a:ext uri="{FF2B5EF4-FFF2-40B4-BE49-F238E27FC236}">
                <a16:creationId xmlns:a16="http://schemas.microsoft.com/office/drawing/2014/main" id="{D2F1219D-39BB-DB4F-B214-B538B27152F9}"/>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EB690B"/>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29921133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Kapitel Titel">
    <p:spTree>
      <p:nvGrpSpPr>
        <p:cNvPr id="1" name=""/>
        <p:cNvGrpSpPr/>
        <p:nvPr/>
      </p:nvGrpSpPr>
      <p:grpSpPr>
        <a:xfrm>
          <a:off x="0" y="0"/>
          <a:ext cx="0" cy="0"/>
          <a:chOff x="0" y="0"/>
          <a:chExt cx="0" cy="0"/>
        </a:xfrm>
      </p:grpSpPr>
      <p:pic>
        <p:nvPicPr>
          <p:cNvPr id="8" name="Grafik 7" descr="Ein Bild, das Rost enthält.&#10;&#10;Automatisch generierte Beschreibung">
            <a:extLst>
              <a:ext uri="{FF2B5EF4-FFF2-40B4-BE49-F238E27FC236}">
                <a16:creationId xmlns:a16="http://schemas.microsoft.com/office/drawing/2014/main" id="{5835B543-E407-A747-82B8-0C82A2572F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324" b="6176"/>
          <a:stretch/>
        </p:blipFill>
        <p:spPr>
          <a:xfrm>
            <a:off x="0" y="0"/>
            <a:ext cx="9144000"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rgbClr val="FFCC00"/>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30097634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Kapitel Titel">
    <p:spTree>
      <p:nvGrpSpPr>
        <p:cNvPr id="1" name=""/>
        <p:cNvGrpSpPr/>
        <p:nvPr/>
      </p:nvGrpSpPr>
      <p:grpSpPr>
        <a:xfrm>
          <a:off x="0" y="0"/>
          <a:ext cx="0" cy="0"/>
          <a:chOff x="0" y="0"/>
          <a:chExt cx="0" cy="0"/>
        </a:xfrm>
      </p:grpSpPr>
      <p:pic>
        <p:nvPicPr>
          <p:cNvPr id="6" name="Grafik 5" descr="Ein Bild, das Boden, Nacht, Tisch, Esstisch enthält.&#10;&#10;Automatisch generierte Beschreibung">
            <a:extLst>
              <a:ext uri="{FF2B5EF4-FFF2-40B4-BE49-F238E27FC236}">
                <a16:creationId xmlns:a16="http://schemas.microsoft.com/office/drawing/2014/main" id="{902272EB-7F55-6745-9641-1352850BEC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237" b="9471"/>
          <a:stretch/>
        </p:blipFill>
        <p:spPr>
          <a:xfrm>
            <a:off x="0" y="0"/>
            <a:ext cx="9144000"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bg1"/>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958408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Kapitel Titel">
    <p:spTree>
      <p:nvGrpSpPr>
        <p:cNvPr id="1" name=""/>
        <p:cNvGrpSpPr/>
        <p:nvPr/>
      </p:nvGrpSpPr>
      <p:grpSpPr>
        <a:xfrm>
          <a:off x="0" y="0"/>
          <a:ext cx="0" cy="0"/>
          <a:chOff x="0" y="0"/>
          <a:chExt cx="0" cy="0"/>
        </a:xfrm>
      </p:grpSpPr>
      <p:pic>
        <p:nvPicPr>
          <p:cNvPr id="7" name="Grafik 6" descr="Ein Bild, das Himmel, draußen, Stadt, Nacht enthält.&#10;&#10;Automatisch generierte Beschreibung">
            <a:extLst>
              <a:ext uri="{FF2B5EF4-FFF2-40B4-BE49-F238E27FC236}">
                <a16:creationId xmlns:a16="http://schemas.microsoft.com/office/drawing/2014/main" id="{05FEF103-0107-3F48-BDDF-4470EBDD1F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149" b="3475"/>
          <a:stretch/>
        </p:blipFill>
        <p:spPr>
          <a:xfrm>
            <a:off x="0" y="0"/>
            <a:ext cx="9144000"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bg1"/>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4865702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Kapitel Titel">
    <p:spTree>
      <p:nvGrpSpPr>
        <p:cNvPr id="1" name=""/>
        <p:cNvGrpSpPr/>
        <p:nvPr/>
      </p:nvGrpSpPr>
      <p:grpSpPr>
        <a:xfrm>
          <a:off x="0" y="0"/>
          <a:ext cx="0" cy="0"/>
          <a:chOff x="0" y="0"/>
          <a:chExt cx="0" cy="0"/>
        </a:xfrm>
      </p:grpSpPr>
      <p:pic>
        <p:nvPicPr>
          <p:cNvPr id="6" name="Grafik 5" descr="Ein Bild, das Stein enthält.&#10;&#10;Automatisch generierte Beschreibung">
            <a:extLst>
              <a:ext uri="{FF2B5EF4-FFF2-40B4-BE49-F238E27FC236}">
                <a16:creationId xmlns:a16="http://schemas.microsoft.com/office/drawing/2014/main" id="{74D4AE41-77B8-DE49-AEB6-BC0BD14EC5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995"/>
          <a:stretch/>
        </p:blipFill>
        <p:spPr>
          <a:xfrm>
            <a:off x="0" y="0"/>
            <a:ext cx="9144000"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bg1"/>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1526988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Kapitel Titel">
    <p:spTree>
      <p:nvGrpSpPr>
        <p:cNvPr id="1" name=""/>
        <p:cNvGrpSpPr/>
        <p:nvPr/>
      </p:nvGrpSpPr>
      <p:grpSpPr>
        <a:xfrm>
          <a:off x="0" y="0"/>
          <a:ext cx="0" cy="0"/>
          <a:chOff x="0" y="0"/>
          <a:chExt cx="0" cy="0"/>
        </a:xfrm>
      </p:grpSpPr>
      <p:pic>
        <p:nvPicPr>
          <p:cNvPr id="7" name="Grafik 6" descr="Ein Bild, das Boden, Sportwettkampf, Sport, draußen enthält.&#10;&#10;Automatisch generierte Beschreibung">
            <a:extLst>
              <a:ext uri="{FF2B5EF4-FFF2-40B4-BE49-F238E27FC236}">
                <a16:creationId xmlns:a16="http://schemas.microsoft.com/office/drawing/2014/main" id="{12A9A929-EDF3-A147-8A0A-66D19D8F26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20" t="21558" r="3290" b="311"/>
          <a:stretch/>
        </p:blipFill>
        <p:spPr>
          <a:xfrm>
            <a:off x="0" y="0"/>
            <a:ext cx="9144000"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bg1"/>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3189629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Kapitel Titel">
    <p:spTree>
      <p:nvGrpSpPr>
        <p:cNvPr id="1" name=""/>
        <p:cNvGrpSpPr/>
        <p:nvPr/>
      </p:nvGrpSpPr>
      <p:grpSpPr>
        <a:xfrm>
          <a:off x="0" y="0"/>
          <a:ext cx="0" cy="0"/>
          <a:chOff x="0" y="0"/>
          <a:chExt cx="0" cy="0"/>
        </a:xfrm>
      </p:grpSpPr>
      <p:pic>
        <p:nvPicPr>
          <p:cNvPr id="7" name="Grafik 6" descr="Ein Bild, das drinnen, Halle, Auditorium enthält.&#10;&#10;Automatisch generierte Beschreibung">
            <a:extLst>
              <a:ext uri="{FF2B5EF4-FFF2-40B4-BE49-F238E27FC236}">
                <a16:creationId xmlns:a16="http://schemas.microsoft.com/office/drawing/2014/main" id="{DC5189A1-45CF-2F40-A420-04042F5F5B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0" t="1120" r="11592" b="1120"/>
          <a:stretch/>
        </p:blipFill>
        <p:spPr>
          <a:xfrm>
            <a:off x="0" y="0"/>
            <a:ext cx="9144000" cy="5143500"/>
          </a:xfrm>
          <a:prstGeom prst="rect">
            <a:avLst/>
          </a:prstGeom>
        </p:spPr>
      </p:pic>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9" name="Rechteck 8">
            <a:extLst>
              <a:ext uri="{FF2B5EF4-FFF2-40B4-BE49-F238E27FC236}">
                <a16:creationId xmlns:a16="http://schemas.microsoft.com/office/drawing/2014/main" id="{A740F0F1-699D-4F43-9BBD-771700B6B0BF}"/>
              </a:ext>
            </a:extLst>
          </p:cNvPr>
          <p:cNvSpPr/>
          <p:nvPr userDrawn="1"/>
        </p:nvSpPr>
        <p:spPr>
          <a:xfrm>
            <a:off x="21610" y="-3339"/>
            <a:ext cx="9144000" cy="5143500"/>
          </a:xfrm>
          <a:prstGeom prst="rect">
            <a:avLst/>
          </a:prstGeom>
          <a:solidFill>
            <a:schemeClr val="tx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bg1"/>
                </a:solidFill>
              </a:defRPr>
            </a:lvl1pPr>
          </a:lstStyle>
          <a:p>
            <a:pPr lvl="0"/>
            <a:r>
              <a:rPr lang="de-DE"/>
              <a:t>01	Kapiteltitel</a:t>
            </a:r>
          </a:p>
        </p:txBody>
      </p:sp>
      <p:sp>
        <p:nvSpPr>
          <p:cNvPr id="8" name="###DocParam.HeaderSubject###">
            <a:extLst>
              <a:ext uri="{FF2B5EF4-FFF2-40B4-BE49-F238E27FC236}">
                <a16:creationId xmlns:a16="http://schemas.microsoft.com/office/drawing/2014/main" id="{D46471D2-5D29-1041-AF32-A37A6D946FEB}"/>
              </a:ext>
            </a:extLst>
          </p:cNvPr>
          <p:cNvSpPr txBox="1"/>
          <p:nvPr userDrawn="1"/>
        </p:nvSpPr>
        <p:spPr>
          <a:xfrm>
            <a:off x="7034340" y="4804608"/>
            <a:ext cx="1152128" cy="21541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 Zürich </a:t>
            </a:r>
            <a:r>
              <a:rPr lang="de-CH" sz="800" b="0" err="1">
                <a:solidFill>
                  <a:schemeClr val="bg1"/>
                </a:solidFill>
                <a:latin typeface="+mn-lt"/>
              </a:rPr>
              <a:t>Toursmus</a:t>
            </a:r>
            <a:endParaRPr lang="de-CH" sz="800" b="0">
              <a:solidFill>
                <a:schemeClr val="bg1"/>
              </a:solidFill>
              <a:latin typeface="+mn-lt"/>
            </a:endParaRPr>
          </a:p>
        </p:txBody>
      </p:sp>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12375394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Kapitel Titel">
    <p:spTree>
      <p:nvGrpSpPr>
        <p:cNvPr id="1" name=""/>
        <p:cNvGrpSpPr/>
        <p:nvPr/>
      </p:nvGrpSpPr>
      <p:grpSpPr>
        <a:xfrm>
          <a:off x="0" y="0"/>
          <a:ext cx="0" cy="0"/>
          <a:chOff x="0" y="0"/>
          <a:chExt cx="0" cy="0"/>
        </a:xfrm>
      </p:grpSpPr>
      <p:pic>
        <p:nvPicPr>
          <p:cNvPr id="6" name="Grafik 5" descr="Ein Bild, das draußen, Himmel, Gebäude, Stadt enthält.&#10;&#10;Automatisch generierte Beschreibung">
            <a:extLst>
              <a:ext uri="{FF2B5EF4-FFF2-40B4-BE49-F238E27FC236}">
                <a16:creationId xmlns:a16="http://schemas.microsoft.com/office/drawing/2014/main" id="{736C349D-6CD8-AF40-98F8-4AB27947A1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400" b="336"/>
          <a:stretch/>
        </p:blipFill>
        <p:spPr>
          <a:xfrm>
            <a:off x="0" y="0"/>
            <a:ext cx="9145121"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rgbClr val="E2001A"/>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tx1"/>
                </a:solidFill>
                <a:latin typeface="+mn-lt"/>
              </a:rPr>
              <a:t>Staatskanzlei</a:t>
            </a:r>
          </a:p>
          <a:p>
            <a:fld id="{3DA8957F-552B-4460-9EB4-7F8077F7099E}" type="slidenum">
              <a:rPr lang="de-CH" sz="800" smtClean="0">
                <a:solidFill>
                  <a:schemeClr val="tx1"/>
                </a:solidFill>
              </a:rPr>
              <a:t>‹Nr.›</a:t>
            </a:fld>
            <a:r>
              <a:rPr lang="de-CH" sz="800">
                <a:solidFill>
                  <a:schemeClr val="tx1"/>
                </a:solidFill>
              </a:rPr>
              <a:t> </a:t>
            </a:r>
          </a:p>
        </p:txBody>
      </p:sp>
      <p:sp>
        <p:nvSpPr>
          <p:cNvPr id="8" name="###DocParam.HeaderSubject###">
            <a:extLst>
              <a:ext uri="{FF2B5EF4-FFF2-40B4-BE49-F238E27FC236}">
                <a16:creationId xmlns:a16="http://schemas.microsoft.com/office/drawing/2014/main" id="{D46471D2-5D29-1041-AF32-A37A6D946FEB}"/>
              </a:ext>
            </a:extLst>
          </p:cNvPr>
          <p:cNvSpPr txBox="1"/>
          <p:nvPr userDrawn="1"/>
        </p:nvSpPr>
        <p:spPr>
          <a:xfrm>
            <a:off x="7034340" y="4804608"/>
            <a:ext cx="1152128" cy="21541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tx1"/>
                </a:solidFill>
                <a:latin typeface="+mn-lt"/>
              </a:rPr>
              <a:t>© Zürich </a:t>
            </a:r>
            <a:r>
              <a:rPr lang="de-CH" sz="800" b="0" err="1">
                <a:solidFill>
                  <a:schemeClr val="tx1"/>
                </a:solidFill>
                <a:latin typeface="+mn-lt"/>
              </a:rPr>
              <a:t>Toursmus</a:t>
            </a:r>
            <a:endParaRPr lang="de-CH" sz="800" b="0">
              <a:solidFill>
                <a:schemeClr val="tx1"/>
              </a:solidFill>
              <a:latin typeface="+mn-lt"/>
            </a:endParaRPr>
          </a:p>
        </p:txBody>
      </p:sp>
    </p:spTree>
    <p:extLst>
      <p:ext uri="{BB962C8B-B14F-4D97-AF65-F5344CB8AC3E}">
        <p14:creationId xmlns:p14="http://schemas.microsoft.com/office/powerpoint/2010/main" val="6536627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Kapitel Titel">
    <p:spTree>
      <p:nvGrpSpPr>
        <p:cNvPr id="1" name=""/>
        <p:cNvGrpSpPr/>
        <p:nvPr/>
      </p:nvGrpSpPr>
      <p:grpSpPr>
        <a:xfrm>
          <a:off x="0" y="0"/>
          <a:ext cx="0" cy="0"/>
          <a:chOff x="0" y="0"/>
          <a:chExt cx="0" cy="0"/>
        </a:xfrm>
      </p:grpSpPr>
      <p:pic>
        <p:nvPicPr>
          <p:cNvPr id="7" name="Grafik 6" descr="Ein Bild, das Baum, Pflanze enthält.&#10;&#10;Automatisch generierte Beschreibung">
            <a:extLst>
              <a:ext uri="{FF2B5EF4-FFF2-40B4-BE49-F238E27FC236}">
                <a16:creationId xmlns:a16="http://schemas.microsoft.com/office/drawing/2014/main" id="{0BA4CA51-7B46-8E42-A558-00B841C1C9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8" b="14107"/>
          <a:stretch/>
        </p:blipFill>
        <p:spPr>
          <a:xfrm>
            <a:off x="0" y="0"/>
            <a:ext cx="9144000" cy="5143500"/>
          </a:xfrm>
          <a:prstGeom prst="rect">
            <a:avLst/>
          </a:prstGeom>
        </p:spPr>
      </p:pic>
      <p:sp>
        <p:nvSpPr>
          <p:cNvPr id="3" name="Titel 6"/>
          <p:cNvSpPr>
            <a:spLocks noGrp="1"/>
          </p:cNvSpPr>
          <p:nvPr>
            <p:ph type="title" hasCustomPrompt="1"/>
          </p:nvPr>
        </p:nvSpPr>
        <p:spPr>
          <a:xfrm>
            <a:off x="972000" y="720000"/>
            <a:ext cx="7920000" cy="771750"/>
          </a:xfrm>
          <a:prstGeom prst="rect">
            <a:avLst/>
          </a:prstGeom>
        </p:spPr>
        <p:txBody>
          <a:bodyPr/>
          <a:lstStyle>
            <a:lvl1pPr marL="0" indent="0" algn="l" defTabSz="1077913">
              <a:buFontTx/>
              <a:buNone/>
              <a:defRPr sz="4800" baseline="0">
                <a:solidFill>
                  <a:schemeClr val="bg1"/>
                </a:solidFill>
              </a:defRPr>
            </a:lvl1pPr>
          </a:lstStyle>
          <a:p>
            <a:pPr lvl="0"/>
            <a:r>
              <a:rPr lang="de-DE"/>
              <a:t>01	Kapiteltitel</a:t>
            </a:r>
          </a:p>
        </p:txBody>
      </p:sp>
      <p:pic>
        <p:nvPicPr>
          <p:cNvPr id="4" name="###Profile.Org.Kanton###" descr="C:\Users\flury\AppData\Local\Temp\5337c5ac-2b40-4328-bef7-56aabc1b7bab.png">
            <a:extLst>
              <a:ext uri="{FF2B5EF4-FFF2-40B4-BE49-F238E27FC236}">
                <a16:creationId xmlns:a16="http://schemas.microsoft.com/office/drawing/2014/main" id="{38F42F25-25EB-C543-A885-6C6E26D647B9}"/>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8E864FA2-9FDE-C94C-A308-5E8BBC8F47E0}"/>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
        <p:nvSpPr>
          <p:cNvPr id="8" name="###DocParam.HeaderSubject###">
            <a:extLst>
              <a:ext uri="{FF2B5EF4-FFF2-40B4-BE49-F238E27FC236}">
                <a16:creationId xmlns:a16="http://schemas.microsoft.com/office/drawing/2014/main" id="{D46471D2-5D29-1041-AF32-A37A6D946FEB}"/>
              </a:ext>
            </a:extLst>
          </p:cNvPr>
          <p:cNvSpPr txBox="1"/>
          <p:nvPr userDrawn="1"/>
        </p:nvSpPr>
        <p:spPr>
          <a:xfrm>
            <a:off x="7034340" y="4804608"/>
            <a:ext cx="1152128" cy="21541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 Zürich </a:t>
            </a:r>
            <a:r>
              <a:rPr lang="de-CH" sz="800" b="0" err="1">
                <a:solidFill>
                  <a:schemeClr val="bg1"/>
                </a:solidFill>
                <a:latin typeface="+mn-lt"/>
              </a:rPr>
              <a:t>Toursmus</a:t>
            </a:r>
            <a:endParaRPr lang="de-CH" sz="800" b="0">
              <a:solidFill>
                <a:schemeClr val="bg1"/>
              </a:solidFill>
              <a:latin typeface="+mn-lt"/>
            </a:endParaRPr>
          </a:p>
        </p:txBody>
      </p:sp>
    </p:spTree>
    <p:extLst>
      <p:ext uri="{BB962C8B-B14F-4D97-AF65-F5344CB8AC3E}">
        <p14:creationId xmlns:p14="http://schemas.microsoft.com/office/powerpoint/2010/main" val="1651974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n Satz, Wort, Zahl...">
    <p:spTree>
      <p:nvGrpSpPr>
        <p:cNvPr id="1" name=""/>
        <p:cNvGrpSpPr/>
        <p:nvPr/>
      </p:nvGrpSpPr>
      <p:grpSpPr>
        <a:xfrm>
          <a:off x="0" y="0"/>
          <a:ext cx="0" cy="0"/>
          <a:chOff x="0" y="0"/>
          <a:chExt cx="0" cy="0"/>
        </a:xfrm>
      </p:grpSpPr>
      <p:sp>
        <p:nvSpPr>
          <p:cNvPr id="4" name="Titel 6"/>
          <p:cNvSpPr>
            <a:spLocks noGrp="1"/>
          </p:cNvSpPr>
          <p:nvPr>
            <p:ph type="title" hasCustomPrompt="1"/>
          </p:nvPr>
        </p:nvSpPr>
        <p:spPr>
          <a:xfrm>
            <a:off x="0" y="771550"/>
            <a:ext cx="9144000" cy="3600400"/>
          </a:xfrm>
          <a:prstGeom prst="rect">
            <a:avLst/>
          </a:prstGeom>
        </p:spPr>
        <p:txBody>
          <a:bodyPr anchor="ctr"/>
          <a:lstStyle>
            <a:lvl1pPr algn="ctr">
              <a:defRPr sz="3200" baseline="0">
                <a:solidFill>
                  <a:srgbClr val="E30053"/>
                </a:solidFill>
                <a:latin typeface="+mj-lt"/>
              </a:defRPr>
            </a:lvl1pPr>
          </a:lstStyle>
          <a:p>
            <a:r>
              <a:rPr lang="de-DE"/>
              <a:t>Die Gedanken sind frei.</a:t>
            </a:r>
            <a:endParaRPr lang="de-CH"/>
          </a:p>
        </p:txBody>
      </p:sp>
    </p:spTree>
    <p:extLst>
      <p:ext uri="{BB962C8B-B14F-4D97-AF65-F5344CB8AC3E}">
        <p14:creationId xmlns:p14="http://schemas.microsoft.com/office/powerpoint/2010/main" val="20082368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Ein Satz, Wort, Zahl...">
    <p:spTree>
      <p:nvGrpSpPr>
        <p:cNvPr id="1" name=""/>
        <p:cNvGrpSpPr/>
        <p:nvPr/>
      </p:nvGrpSpPr>
      <p:grpSpPr>
        <a:xfrm>
          <a:off x="0" y="0"/>
          <a:ext cx="0" cy="0"/>
          <a:chOff x="0" y="0"/>
          <a:chExt cx="0" cy="0"/>
        </a:xfrm>
      </p:grpSpPr>
      <p:pic>
        <p:nvPicPr>
          <p:cNvPr id="7" name="Grafik 6" descr="Ein Bild, das Text enthält.&#10;&#10;Automatisch generierte Beschreibung">
            <a:extLst>
              <a:ext uri="{FF2B5EF4-FFF2-40B4-BE49-F238E27FC236}">
                <a16:creationId xmlns:a16="http://schemas.microsoft.com/office/drawing/2014/main" id="{1942100D-96C8-3940-89CC-640CCC5B3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225" b="2691"/>
          <a:stretch/>
        </p:blipFill>
        <p:spPr>
          <a:xfrm>
            <a:off x="0" y="0"/>
            <a:ext cx="9143999" cy="5143500"/>
          </a:xfrm>
          <a:prstGeom prst="rect">
            <a:avLst/>
          </a:prstGeom>
        </p:spPr>
      </p:pic>
      <p:sp>
        <p:nvSpPr>
          <p:cNvPr id="4" name="Titel 6"/>
          <p:cNvSpPr>
            <a:spLocks noGrp="1"/>
          </p:cNvSpPr>
          <p:nvPr>
            <p:ph type="title" hasCustomPrompt="1"/>
          </p:nvPr>
        </p:nvSpPr>
        <p:spPr>
          <a:xfrm>
            <a:off x="0" y="771550"/>
            <a:ext cx="9144000" cy="3600400"/>
          </a:xfrm>
          <a:prstGeom prst="rect">
            <a:avLst/>
          </a:prstGeom>
        </p:spPr>
        <p:txBody>
          <a:bodyPr anchor="ctr"/>
          <a:lstStyle>
            <a:lvl1pPr algn="ctr">
              <a:defRPr sz="3200" baseline="0">
                <a:solidFill>
                  <a:schemeClr val="tx1"/>
                </a:solidFill>
                <a:latin typeface="+mj-lt"/>
              </a:defRPr>
            </a:lvl1pPr>
          </a:lstStyle>
          <a:p>
            <a:r>
              <a:rPr lang="de-DE"/>
              <a:t>Die Gedanken sind frei.</a:t>
            </a:r>
            <a:endParaRPr lang="de-CH"/>
          </a:p>
        </p:txBody>
      </p:sp>
      <p:pic>
        <p:nvPicPr>
          <p:cNvPr id="3" name="###Profile.Org.Kanton###" descr="C:\Users\flury\AppData\Local\Temp\5337c5ac-2b40-4328-bef7-56aabc1b7bab.png">
            <a:extLst>
              <a:ext uri="{FF2B5EF4-FFF2-40B4-BE49-F238E27FC236}">
                <a16:creationId xmlns:a16="http://schemas.microsoft.com/office/drawing/2014/main" id="{02CF8B76-054B-6C4E-8A8A-289700695C97}"/>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1553D700-B57A-B643-9138-CD0C15546D67}"/>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tx1"/>
                </a:solidFill>
                <a:latin typeface="+mn-lt"/>
              </a:rPr>
              <a:t>Staatskanzlei</a:t>
            </a:r>
          </a:p>
          <a:p>
            <a:fld id="{3DA8957F-552B-4460-9EB4-7F8077F7099E}" type="slidenum">
              <a:rPr lang="de-CH" sz="800" smtClean="0">
                <a:solidFill>
                  <a:schemeClr val="tx1"/>
                </a:solidFill>
              </a:rPr>
              <a:t>‹Nr.›</a:t>
            </a:fld>
            <a:r>
              <a:rPr lang="de-CH" sz="800">
                <a:solidFill>
                  <a:schemeClr val="tx1"/>
                </a:solidFill>
              </a:rPr>
              <a:t> </a:t>
            </a:r>
          </a:p>
        </p:txBody>
      </p:sp>
    </p:spTree>
    <p:extLst>
      <p:ext uri="{BB962C8B-B14F-4D97-AF65-F5344CB8AC3E}">
        <p14:creationId xmlns:p14="http://schemas.microsoft.com/office/powerpoint/2010/main" val="21355264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spickel 01">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0466D42-6401-3C4E-9A61-9883D46734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25"/>
          <a:stretch/>
        </p:blipFill>
        <p:spPr>
          <a:xfrm>
            <a:off x="0" y="0"/>
            <a:ext cx="9143999" cy="5143500"/>
          </a:xfrm>
          <a:prstGeom prst="rect">
            <a:avLst/>
          </a:prstGeom>
        </p:spPr>
      </p:pic>
      <p:sp>
        <p:nvSpPr>
          <p:cNvPr id="5" name="###CustomElements.Presentation.Header.Script1###"/>
          <p:cNvSpPr txBox="1"/>
          <p:nvPr userDrawn="1"/>
        </p:nvSpPr>
        <p:spPr>
          <a:xfrm>
            <a:off x="1187624" y="429438"/>
            <a:ext cx="6350000" cy="208006"/>
          </a:xfrm>
          <a:prstGeom prst="rect">
            <a:avLst/>
          </a:prstGeom>
          <a:noFill/>
        </p:spPr>
        <p:txBody>
          <a:bodyPr vert="horz" wrap="square" lIns="0" tIns="0" rIns="0" bIns="0" rtlCol="0">
            <a:spAutoFit/>
          </a:bodyPr>
          <a:lstStyle/>
          <a:p>
            <a:pPr>
              <a:lnSpc>
                <a:spcPct val="84000"/>
              </a:lnSpc>
            </a:pPr>
            <a:r>
              <a:rPr lang="de-CH" sz="800">
                <a:solidFill>
                  <a:srgbClr val="FFCC00"/>
                </a:solidFill>
                <a:latin typeface="+mj-lt"/>
              </a:rPr>
              <a:t>Kanton Zürich</a:t>
            </a:r>
          </a:p>
          <a:p>
            <a:pPr>
              <a:lnSpc>
                <a:spcPct val="84000"/>
              </a:lnSpc>
            </a:pPr>
            <a:r>
              <a:rPr lang="de-CH" sz="800">
                <a:solidFill>
                  <a:srgbClr val="FFCC00"/>
                </a:solidFill>
                <a:latin typeface="+mj-lt"/>
              </a:rPr>
              <a:t>Staatskanzlei</a:t>
            </a:r>
          </a:p>
        </p:txBody>
      </p:sp>
      <p:sp>
        <p:nvSpPr>
          <p:cNvPr id="7"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rgbClr val="FFCC00"/>
                </a:solidFill>
                <a:latin typeface="+mj-lt"/>
              </a:defRPr>
            </a:lvl1pPr>
          </a:lstStyle>
          <a:p>
            <a:pPr lvl="0"/>
            <a:r>
              <a:rPr lang="de-DE"/>
              <a:t>Zwei </a:t>
            </a:r>
            <a:br>
              <a:rPr lang="de-DE"/>
            </a:br>
            <a:r>
              <a:rPr lang="de-DE"/>
              <a:t>Titelzeilen</a:t>
            </a:r>
          </a:p>
        </p:txBody>
      </p:sp>
      <p:sp>
        <p:nvSpPr>
          <p:cNvPr id="11" name="Rechtwinkliges Dreieck 10">
            <a:extLst>
              <a:ext uri="{FF2B5EF4-FFF2-40B4-BE49-F238E27FC236}">
                <a16:creationId xmlns:a16="http://schemas.microsoft.com/office/drawing/2014/main" id="{93EC8DFE-75FF-CB4C-B8E9-E5E2099EB29F}"/>
              </a:ext>
            </a:extLst>
          </p:cNvPr>
          <p:cNvSpPr>
            <a:spLocks noChangeAspect="1"/>
          </p:cNvSpPr>
          <p:nvPr userDrawn="1"/>
        </p:nvSpPr>
        <p:spPr>
          <a:xfrm>
            <a:off x="0" y="1548000"/>
            <a:ext cx="3600000" cy="3600000"/>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BD611BEE-549E-B34D-8E28-BE345D056D4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9340" y="357667"/>
            <a:ext cx="627035" cy="846000"/>
          </a:xfrm>
          <a:prstGeom prst="rect">
            <a:avLst/>
          </a:prstGeom>
        </p:spPr>
      </p:pic>
      <p:sp>
        <p:nvSpPr>
          <p:cNvPr id="9" name="Inhaltsplatzhalter 18">
            <a:extLst>
              <a:ext uri="{FF2B5EF4-FFF2-40B4-BE49-F238E27FC236}">
                <a16:creationId xmlns:a16="http://schemas.microsoft.com/office/drawing/2014/main" id="{4988BD86-2886-7C45-8764-AE61AA4CCBEF}"/>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rgbClr val="FFCC00"/>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13" name="Inhaltsplatzhalter 18">
            <a:extLst>
              <a:ext uri="{FF2B5EF4-FFF2-40B4-BE49-F238E27FC236}">
                <a16:creationId xmlns:a16="http://schemas.microsoft.com/office/drawing/2014/main" id="{BE130051-FA2D-4540-9893-F2609FA9F31F}"/>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rgbClr val="FFCC00"/>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p:txBody>
      </p:sp>
    </p:spTree>
    <p:extLst>
      <p:ext uri="{BB962C8B-B14F-4D97-AF65-F5344CB8AC3E}">
        <p14:creationId xmlns:p14="http://schemas.microsoft.com/office/powerpoint/2010/main" val="2805187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Ein Satz, Wort, Zahl...">
    <p:spTree>
      <p:nvGrpSpPr>
        <p:cNvPr id="1" name=""/>
        <p:cNvGrpSpPr/>
        <p:nvPr/>
      </p:nvGrpSpPr>
      <p:grpSpPr>
        <a:xfrm>
          <a:off x="0" y="0"/>
          <a:ext cx="0" cy="0"/>
          <a:chOff x="0" y="0"/>
          <a:chExt cx="0" cy="0"/>
        </a:xfrm>
      </p:grpSpPr>
      <p:pic>
        <p:nvPicPr>
          <p:cNvPr id="8" name="Grafik 7" descr="Ein Bild, das Wasser, Himmel, draußen, Ozean enthält.&#10;&#10;Automatisch generierte Beschreibung">
            <a:extLst>
              <a:ext uri="{FF2B5EF4-FFF2-40B4-BE49-F238E27FC236}">
                <a16:creationId xmlns:a16="http://schemas.microsoft.com/office/drawing/2014/main" id="{D877CB2D-AD72-1342-BC54-9A4229EDBE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37" r="2437" b="19659"/>
          <a:stretch/>
        </p:blipFill>
        <p:spPr>
          <a:xfrm>
            <a:off x="0" y="0"/>
            <a:ext cx="9144000" cy="5143500"/>
          </a:xfrm>
          <a:prstGeom prst="rect">
            <a:avLst/>
          </a:prstGeom>
        </p:spPr>
      </p:pic>
      <p:sp>
        <p:nvSpPr>
          <p:cNvPr id="4" name="Titel 6"/>
          <p:cNvSpPr>
            <a:spLocks noGrp="1"/>
          </p:cNvSpPr>
          <p:nvPr>
            <p:ph type="title" hasCustomPrompt="1"/>
          </p:nvPr>
        </p:nvSpPr>
        <p:spPr>
          <a:xfrm>
            <a:off x="0" y="771550"/>
            <a:ext cx="9144000" cy="3600400"/>
          </a:xfrm>
          <a:prstGeom prst="rect">
            <a:avLst/>
          </a:prstGeom>
        </p:spPr>
        <p:txBody>
          <a:bodyPr anchor="ctr"/>
          <a:lstStyle>
            <a:lvl1pPr algn="ctr">
              <a:defRPr sz="3200" baseline="0">
                <a:solidFill>
                  <a:srgbClr val="EB690B"/>
                </a:solidFill>
                <a:latin typeface="+mj-lt"/>
              </a:defRPr>
            </a:lvl1pPr>
          </a:lstStyle>
          <a:p>
            <a:r>
              <a:rPr lang="de-DE"/>
              <a:t>Die Gedanken sind frei.</a:t>
            </a:r>
            <a:endParaRPr lang="de-CH"/>
          </a:p>
        </p:txBody>
      </p:sp>
      <p:pic>
        <p:nvPicPr>
          <p:cNvPr id="3" name="###Profile.Org.Kanton###" descr="C:\Users\flury\AppData\Local\Temp\5337c5ac-2b40-4328-bef7-56aabc1b7bab.png">
            <a:extLst>
              <a:ext uri="{FF2B5EF4-FFF2-40B4-BE49-F238E27FC236}">
                <a16:creationId xmlns:a16="http://schemas.microsoft.com/office/drawing/2014/main" id="{02CF8B76-054B-6C4E-8A8A-289700695C97}"/>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1553D700-B57A-B643-9138-CD0C15546D67}"/>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tx1"/>
                </a:solidFill>
                <a:latin typeface="+mn-lt"/>
              </a:rPr>
              <a:t>Staatskanzlei</a:t>
            </a:r>
          </a:p>
          <a:p>
            <a:fld id="{3DA8957F-552B-4460-9EB4-7F8077F7099E}" type="slidenum">
              <a:rPr lang="de-CH" sz="800" smtClean="0">
                <a:solidFill>
                  <a:schemeClr val="tx1"/>
                </a:solidFill>
              </a:rPr>
              <a:t>‹Nr.›</a:t>
            </a:fld>
            <a:r>
              <a:rPr lang="de-CH" sz="800">
                <a:solidFill>
                  <a:schemeClr val="tx1"/>
                </a:solidFill>
              </a:rPr>
              <a:t> </a:t>
            </a:r>
          </a:p>
        </p:txBody>
      </p:sp>
    </p:spTree>
    <p:extLst>
      <p:ext uri="{BB962C8B-B14F-4D97-AF65-F5344CB8AC3E}">
        <p14:creationId xmlns:p14="http://schemas.microsoft.com/office/powerpoint/2010/main" val="13995685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in Satz, Wort, Zahl...">
    <p:spTree>
      <p:nvGrpSpPr>
        <p:cNvPr id="1" name=""/>
        <p:cNvGrpSpPr/>
        <p:nvPr/>
      </p:nvGrpSpPr>
      <p:grpSpPr>
        <a:xfrm>
          <a:off x="0" y="0"/>
          <a:ext cx="0" cy="0"/>
          <a:chOff x="0" y="0"/>
          <a:chExt cx="0" cy="0"/>
        </a:xfrm>
      </p:grpSpPr>
      <p:pic>
        <p:nvPicPr>
          <p:cNvPr id="9" name="Grafik 8" descr="Ein Bild, das Wasser, draußen, Vogel, grün enthält.&#10;&#10;Automatisch generierte Beschreibung">
            <a:extLst>
              <a:ext uri="{FF2B5EF4-FFF2-40B4-BE49-F238E27FC236}">
                <a16:creationId xmlns:a16="http://schemas.microsoft.com/office/drawing/2014/main" id="{9D775E20-8EF5-7C46-93C8-BC846DD960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9" t="4820" r="1159" b="14833"/>
          <a:stretch/>
        </p:blipFill>
        <p:spPr>
          <a:xfrm>
            <a:off x="0" y="1"/>
            <a:ext cx="9144000" cy="5143500"/>
          </a:xfrm>
          <a:prstGeom prst="rect">
            <a:avLst/>
          </a:prstGeom>
        </p:spPr>
      </p:pic>
      <p:sp>
        <p:nvSpPr>
          <p:cNvPr id="4" name="Titel 6"/>
          <p:cNvSpPr>
            <a:spLocks noGrp="1"/>
          </p:cNvSpPr>
          <p:nvPr>
            <p:ph type="title" hasCustomPrompt="1"/>
          </p:nvPr>
        </p:nvSpPr>
        <p:spPr>
          <a:xfrm>
            <a:off x="0" y="771550"/>
            <a:ext cx="9144000" cy="3600400"/>
          </a:xfrm>
          <a:prstGeom prst="rect">
            <a:avLst/>
          </a:prstGeom>
        </p:spPr>
        <p:txBody>
          <a:bodyPr anchor="ctr"/>
          <a:lstStyle>
            <a:lvl1pPr algn="ctr">
              <a:defRPr sz="3200" baseline="0">
                <a:solidFill>
                  <a:schemeClr val="bg1"/>
                </a:solidFill>
                <a:latin typeface="+mj-lt"/>
              </a:defRPr>
            </a:lvl1pPr>
          </a:lstStyle>
          <a:p>
            <a:r>
              <a:rPr lang="de-DE"/>
              <a:t>Die Gedanken sind frei.</a:t>
            </a:r>
            <a:endParaRPr lang="de-CH"/>
          </a:p>
        </p:txBody>
      </p:sp>
      <p:pic>
        <p:nvPicPr>
          <p:cNvPr id="3" name="###Profile.Org.Kanton###" descr="C:\Users\flury\AppData\Local\Temp\5337c5ac-2b40-4328-bef7-56aabc1b7bab.png">
            <a:extLst>
              <a:ext uri="{FF2B5EF4-FFF2-40B4-BE49-F238E27FC236}">
                <a16:creationId xmlns:a16="http://schemas.microsoft.com/office/drawing/2014/main" id="{02CF8B76-054B-6C4E-8A8A-289700695C97}"/>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1553D700-B57A-B643-9138-CD0C15546D67}"/>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31389844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Ein Satz, Wort, Zahl...">
    <p:spTree>
      <p:nvGrpSpPr>
        <p:cNvPr id="1" name=""/>
        <p:cNvGrpSpPr/>
        <p:nvPr/>
      </p:nvGrpSpPr>
      <p:grpSpPr>
        <a:xfrm>
          <a:off x="0" y="0"/>
          <a:ext cx="0" cy="0"/>
          <a:chOff x="0" y="0"/>
          <a:chExt cx="0" cy="0"/>
        </a:xfrm>
      </p:grpSpPr>
      <p:pic>
        <p:nvPicPr>
          <p:cNvPr id="6" name="Grafik 5" descr="Ein Bild, das Flughafen, Decke enthält.&#10;&#10;Automatisch generierte Beschreibung">
            <a:extLst>
              <a:ext uri="{FF2B5EF4-FFF2-40B4-BE49-F238E27FC236}">
                <a16:creationId xmlns:a16="http://schemas.microsoft.com/office/drawing/2014/main" id="{0A481501-5032-534B-A12D-72F5CF62CF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7" t="10864" b="5569"/>
          <a:stretch/>
        </p:blipFill>
        <p:spPr>
          <a:xfrm>
            <a:off x="0" y="0"/>
            <a:ext cx="9172278" cy="5143500"/>
          </a:xfrm>
          <a:prstGeom prst="rect">
            <a:avLst/>
          </a:prstGeom>
        </p:spPr>
      </p:pic>
      <p:sp>
        <p:nvSpPr>
          <p:cNvPr id="4" name="Titel 6"/>
          <p:cNvSpPr>
            <a:spLocks noGrp="1"/>
          </p:cNvSpPr>
          <p:nvPr>
            <p:ph type="title" hasCustomPrompt="1"/>
          </p:nvPr>
        </p:nvSpPr>
        <p:spPr>
          <a:xfrm>
            <a:off x="0" y="771550"/>
            <a:ext cx="9144000" cy="3600400"/>
          </a:xfrm>
          <a:prstGeom prst="rect">
            <a:avLst/>
          </a:prstGeom>
        </p:spPr>
        <p:txBody>
          <a:bodyPr anchor="ctr"/>
          <a:lstStyle>
            <a:lvl1pPr algn="ctr">
              <a:defRPr sz="3200" baseline="0">
                <a:solidFill>
                  <a:srgbClr val="FFCC00"/>
                </a:solidFill>
                <a:latin typeface="+mj-lt"/>
              </a:defRPr>
            </a:lvl1pPr>
          </a:lstStyle>
          <a:p>
            <a:r>
              <a:rPr lang="de-DE"/>
              <a:t>Die Gedanken sind frei.</a:t>
            </a:r>
            <a:endParaRPr lang="de-CH"/>
          </a:p>
        </p:txBody>
      </p:sp>
      <p:pic>
        <p:nvPicPr>
          <p:cNvPr id="3" name="###Profile.Org.Kanton###" descr="C:\Users\flury\AppData\Local\Temp\5337c5ac-2b40-4328-bef7-56aabc1b7bab.png">
            <a:extLst>
              <a:ext uri="{FF2B5EF4-FFF2-40B4-BE49-F238E27FC236}">
                <a16:creationId xmlns:a16="http://schemas.microsoft.com/office/drawing/2014/main" id="{02CF8B76-054B-6C4E-8A8A-289700695C97}"/>
              </a:ext>
            </a:extLst>
          </p:cNvPr>
          <p:cNvPicPr>
            <a:picLocks noChangeAspect="1"/>
          </p:cNvPicPr>
          <p:nvPr userDrawn="1"/>
        </p:nvPicPr>
        <p:blipFill>
          <a:blip r:embed="rId3" r:link="rId4" cstate="print"/>
          <a:stretch>
            <a:fillRect/>
          </a:stretch>
        </p:blipFill>
        <p:spPr>
          <a:xfrm>
            <a:off x="6840000" y="360000"/>
            <a:ext cx="194340" cy="194340"/>
          </a:xfrm>
          <a:prstGeom prst="rect">
            <a:avLst/>
          </a:prstGeom>
          <a:noFill/>
          <a:ln>
            <a:noFill/>
          </a:ln>
        </p:spPr>
      </p:pic>
      <p:sp>
        <p:nvSpPr>
          <p:cNvPr id="5" name="###DocParam.HeaderSubject###">
            <a:extLst>
              <a:ext uri="{FF2B5EF4-FFF2-40B4-BE49-F238E27FC236}">
                <a16:creationId xmlns:a16="http://schemas.microsoft.com/office/drawing/2014/main" id="{1553D700-B57A-B643-9138-CD0C15546D67}"/>
              </a:ext>
            </a:extLst>
          </p:cNvPr>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solidFill>
                  <a:schemeClr val="bg1"/>
                </a:solidFill>
                <a:latin typeface="+mn-lt"/>
              </a:rPr>
              <a:t>Staatskanzlei</a:t>
            </a:r>
          </a:p>
          <a:p>
            <a:fld id="{3DA8957F-552B-4460-9EB4-7F8077F7099E}" type="slidenum">
              <a:rPr lang="de-CH" sz="800" smtClean="0">
                <a:solidFill>
                  <a:schemeClr val="bg1"/>
                </a:solidFill>
              </a:rPr>
              <a:t>‹Nr.›</a:t>
            </a:fld>
            <a:r>
              <a:rPr lang="de-CH" sz="800">
                <a:solidFill>
                  <a:schemeClr val="bg1"/>
                </a:solidFill>
              </a:rPr>
              <a:t> </a:t>
            </a:r>
          </a:p>
        </p:txBody>
      </p:sp>
    </p:spTree>
    <p:extLst>
      <p:ext uri="{BB962C8B-B14F-4D97-AF65-F5344CB8AC3E}">
        <p14:creationId xmlns:p14="http://schemas.microsoft.com/office/powerpoint/2010/main" val="276208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chrift gross">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555606"/>
          </a:xfrm>
          <a:prstGeom prst="rect">
            <a:avLst/>
          </a:prstGeom>
        </p:spPr>
        <p:txBody>
          <a:bodyPr/>
          <a:lstStyle>
            <a:lvl1pPr algn="l">
              <a:defRPr sz="3200"/>
            </a:lvl1pPr>
          </a:lstStyle>
          <a:p>
            <a:r>
              <a:rPr lang="de-DE"/>
              <a:t>Text </a:t>
            </a:r>
            <a:r>
              <a:rPr lang="de-DE" err="1"/>
              <a:t>gross</a:t>
            </a:r>
            <a:endParaRPr lang="de-CH"/>
          </a:p>
        </p:txBody>
      </p:sp>
      <p:sp>
        <p:nvSpPr>
          <p:cNvPr id="4" name="Inhaltsplatzhalter 8"/>
          <p:cNvSpPr>
            <a:spLocks noGrp="1"/>
          </p:cNvSpPr>
          <p:nvPr>
            <p:ph sz="quarter" idx="10" hasCustomPrompt="1"/>
          </p:nvPr>
        </p:nvSpPr>
        <p:spPr>
          <a:xfrm>
            <a:off x="971600" y="1275606"/>
            <a:ext cx="8064496" cy="3456384"/>
          </a:xfrm>
          <a:prstGeom prst="rect">
            <a:avLst/>
          </a:prstGeom>
        </p:spPr>
        <p:txBody>
          <a:bodyPr/>
          <a:lstStyle>
            <a:lvl1pPr algn="l">
              <a:buFont typeface="Symbol" pitchFamily="18" charset="2"/>
              <a:buChar char="-"/>
              <a:defRPr sz="2400" baseline="0"/>
            </a:lvl1pPr>
            <a:lvl2pPr algn="l">
              <a:buFont typeface="Symbol" pitchFamily="18" charset="2"/>
              <a:buChar char="-"/>
              <a:defRPr sz="2400"/>
            </a:lvl2pPr>
            <a:lvl3pPr algn="l">
              <a:buFont typeface="Symbol" pitchFamily="18" charset="2"/>
              <a:buChar char="-"/>
              <a:defRPr sz="2400"/>
            </a:lvl3pPr>
            <a:lvl4pPr algn="l">
              <a:buFont typeface="Symbol" pitchFamily="18" charset="2"/>
              <a:buChar char="-"/>
              <a:defRPr sz="2400"/>
            </a:lvl4pPr>
            <a:lvl5pPr algn="l">
              <a:buFont typeface="Symbol" pitchFamily="18" charset="2"/>
              <a:buChar char="-"/>
              <a:defRPr sz="2400"/>
            </a:lvl5pPr>
          </a:lstStyle>
          <a:p>
            <a:pPr lvl="0"/>
            <a:r>
              <a:rPr lang="de-DE"/>
              <a:t>Hier folgen die Ausführungen, mit oder ohne Gedankenstriche (aber keine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48326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chrift klein">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896" cy="432000"/>
          </a:xfrm>
          <a:prstGeom prst="rect">
            <a:avLst/>
          </a:prstGeom>
        </p:spPr>
        <p:txBody>
          <a:bodyPr/>
          <a:lstStyle>
            <a:lvl1pPr algn="l">
              <a:defRPr sz="2400"/>
            </a:lvl1pPr>
          </a:lstStyle>
          <a:p>
            <a:r>
              <a:rPr lang="de-DE"/>
              <a:t>Text etwas kleiner</a:t>
            </a:r>
            <a:endParaRPr lang="de-CH"/>
          </a:p>
        </p:txBody>
      </p:sp>
      <p:sp>
        <p:nvSpPr>
          <p:cNvPr id="4" name="Inhaltsplatzhalter 8"/>
          <p:cNvSpPr>
            <a:spLocks noGrp="1"/>
          </p:cNvSpPr>
          <p:nvPr>
            <p:ph sz="quarter" idx="10" hasCustomPrompt="1"/>
          </p:nvPr>
        </p:nvSpPr>
        <p:spPr>
          <a:xfrm>
            <a:off x="968893" y="1152000"/>
            <a:ext cx="8064896" cy="357999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62390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links 1/3">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3252000" y="720000"/>
            <a:ext cx="5760000" cy="411750"/>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3252000" y="1131750"/>
            <a:ext cx="5760000" cy="38400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noChangeAspect="1"/>
          </p:cNvSpPr>
          <p:nvPr>
            <p:ph type="pic" sz="quarter" idx="11" hasCustomPrompt="1"/>
          </p:nvPr>
        </p:nvSpPr>
        <p:spPr>
          <a:xfrm>
            <a:off x="1" y="0"/>
            <a:ext cx="3131840" cy="5143500"/>
          </a:xfrm>
          <a:prstGeom prst="rect">
            <a:avLst/>
          </a:prstGeom>
          <a:noFill/>
        </p:spPr>
        <p:txBody>
          <a:bodyPr anchor="ctr"/>
          <a:lstStyle>
            <a:lvl1pPr algn="ctr">
              <a:buNone/>
              <a:defRPr>
                <a:solidFill>
                  <a:srgbClr val="0070C0"/>
                </a:solidFill>
                <a:latin typeface="+mj-lt"/>
              </a:defRPr>
            </a:lvl1pPr>
          </a:lstStyle>
          <a:p>
            <a:r>
              <a:rPr lang="de-CH"/>
              <a:t>1/3 Foto</a:t>
            </a:r>
          </a:p>
        </p:txBody>
      </p:sp>
    </p:spTree>
    <p:extLst>
      <p:ext uri="{BB962C8B-B14F-4D97-AF65-F5344CB8AC3E}">
        <p14:creationId xmlns:p14="http://schemas.microsoft.com/office/powerpoint/2010/main" val="4096218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links 1/2">
    <p:spTree>
      <p:nvGrpSpPr>
        <p:cNvPr id="1" name=""/>
        <p:cNvGrpSpPr/>
        <p:nvPr/>
      </p:nvGrpSpPr>
      <p:grpSpPr>
        <a:xfrm>
          <a:off x="0" y="0"/>
          <a:ext cx="0" cy="0"/>
          <a:chOff x="0" y="0"/>
          <a:chExt cx="0" cy="0"/>
        </a:xfrm>
      </p:grpSpPr>
      <p:sp>
        <p:nvSpPr>
          <p:cNvPr id="4" name="Inhaltsplatzhalter 8"/>
          <p:cNvSpPr>
            <a:spLocks noGrp="1"/>
          </p:cNvSpPr>
          <p:nvPr>
            <p:ph sz="quarter" idx="10" hasCustomPrompt="1"/>
          </p:nvPr>
        </p:nvSpPr>
        <p:spPr>
          <a:xfrm>
            <a:off x="4644008" y="1121433"/>
            <a:ext cx="4392488" cy="389858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noChangeAspect="1"/>
          </p:cNvSpPr>
          <p:nvPr>
            <p:ph type="pic" sz="quarter" idx="11" hasCustomPrompt="1"/>
          </p:nvPr>
        </p:nvSpPr>
        <p:spPr>
          <a:xfrm>
            <a:off x="0" y="0"/>
            <a:ext cx="4572000" cy="5143500"/>
          </a:xfrm>
          <a:prstGeom prst="rect">
            <a:avLst/>
          </a:prstGeom>
          <a:noFill/>
        </p:spPr>
        <p:txBody>
          <a:bodyPr anchor="ctr"/>
          <a:lstStyle>
            <a:lvl1pPr marL="0" indent="0" algn="ctr">
              <a:buNone/>
              <a:defRPr baseline="0">
                <a:solidFill>
                  <a:srgbClr val="0070C0"/>
                </a:solidFill>
                <a:latin typeface="+mj-lt"/>
              </a:defRPr>
            </a:lvl1pPr>
          </a:lstStyle>
          <a:p>
            <a:r>
              <a:rPr lang="de-CH"/>
              <a:t>½ Foto</a:t>
            </a:r>
          </a:p>
        </p:txBody>
      </p:sp>
      <p:sp>
        <p:nvSpPr>
          <p:cNvPr id="6" name="Titel 6"/>
          <p:cNvSpPr>
            <a:spLocks noGrp="1"/>
          </p:cNvSpPr>
          <p:nvPr>
            <p:ph type="title" hasCustomPrompt="1"/>
          </p:nvPr>
        </p:nvSpPr>
        <p:spPr>
          <a:xfrm>
            <a:off x="4644008" y="720000"/>
            <a:ext cx="4392488" cy="401433"/>
          </a:xfrm>
          <a:prstGeom prst="rect">
            <a:avLst/>
          </a:prstGeom>
        </p:spPr>
        <p:txBody>
          <a:bodyPr/>
          <a:lstStyle>
            <a:lvl1pPr algn="l">
              <a:defRPr sz="2400"/>
            </a:lvl1pPr>
          </a:lstStyle>
          <a:p>
            <a:r>
              <a:rPr lang="de-DE"/>
              <a:t>Titel etwas kleiner</a:t>
            </a:r>
            <a:endParaRPr lang="de-CH"/>
          </a:p>
        </p:txBody>
      </p:sp>
    </p:spTree>
    <p:extLst>
      <p:ext uri="{BB962C8B-B14F-4D97-AF65-F5344CB8AC3E}">
        <p14:creationId xmlns:p14="http://schemas.microsoft.com/office/powerpoint/2010/main" val="24776562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links 2/2">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6132000" y="720000"/>
            <a:ext cx="2904496" cy="771630"/>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6132000" y="1491630"/>
            <a:ext cx="2904496" cy="357650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noChangeAspect="1"/>
          </p:cNvSpPr>
          <p:nvPr>
            <p:ph type="pic" sz="quarter" idx="11" hasCustomPrompt="1"/>
          </p:nvPr>
        </p:nvSpPr>
        <p:spPr>
          <a:xfrm>
            <a:off x="0" y="0"/>
            <a:ext cx="6012000" cy="5143500"/>
          </a:xfrm>
          <a:prstGeom prst="rect">
            <a:avLst/>
          </a:prstGeom>
          <a:noFill/>
        </p:spPr>
        <p:txBody>
          <a:bodyPr anchor="ctr"/>
          <a:lstStyle>
            <a:lvl1pPr algn="ctr">
              <a:buNone/>
              <a:defRPr baseline="0">
                <a:solidFill>
                  <a:srgbClr val="0070C0"/>
                </a:solidFill>
                <a:latin typeface="+mj-lt"/>
              </a:defRPr>
            </a:lvl1pPr>
          </a:lstStyle>
          <a:p>
            <a:r>
              <a:rPr lang="de-CH"/>
              <a:t>2/3 Foto</a:t>
            </a:r>
          </a:p>
        </p:txBody>
      </p:sp>
    </p:spTree>
    <p:extLst>
      <p:ext uri="{BB962C8B-B14F-4D97-AF65-F5344CB8AC3E}">
        <p14:creationId xmlns:p14="http://schemas.microsoft.com/office/powerpoint/2010/main" val="4096965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ild links 2/2">
    <p:spTree>
      <p:nvGrpSpPr>
        <p:cNvPr id="1" name=""/>
        <p:cNvGrpSpPr/>
        <p:nvPr/>
      </p:nvGrpSpPr>
      <p:grpSpPr>
        <a:xfrm>
          <a:off x="0" y="0"/>
          <a:ext cx="0" cy="0"/>
          <a:chOff x="0" y="0"/>
          <a:chExt cx="0" cy="0"/>
        </a:xfrm>
      </p:grpSpPr>
      <p:sp>
        <p:nvSpPr>
          <p:cNvPr id="3" name="Titel 6"/>
          <p:cNvSpPr>
            <a:spLocks noGrp="1"/>
          </p:cNvSpPr>
          <p:nvPr>
            <p:ph type="title" hasCustomPrompt="1"/>
          </p:nvPr>
        </p:nvSpPr>
        <p:spPr>
          <a:xfrm rot="16200000">
            <a:off x="6255518" y="2499702"/>
            <a:ext cx="4317362" cy="771630"/>
          </a:xfrm>
          <a:prstGeom prst="rect">
            <a:avLst/>
          </a:prstGeom>
        </p:spPr>
        <p:txBody>
          <a:bodyPr/>
          <a:lstStyle>
            <a:lvl1pPr algn="l">
              <a:defRPr sz="2400"/>
            </a:lvl1pPr>
          </a:lstStyle>
          <a:p>
            <a:r>
              <a:rPr lang="de-DE"/>
              <a:t>Titel etwas kleiner</a:t>
            </a:r>
            <a:endParaRPr lang="de-CH"/>
          </a:p>
        </p:txBody>
      </p:sp>
      <p:sp>
        <p:nvSpPr>
          <p:cNvPr id="5" name="Bildplatzhalter 10"/>
          <p:cNvSpPr>
            <a:spLocks noGrp="1" noChangeAspect="1"/>
          </p:cNvSpPr>
          <p:nvPr>
            <p:ph type="pic" sz="quarter" idx="11" hasCustomPrompt="1"/>
          </p:nvPr>
        </p:nvSpPr>
        <p:spPr>
          <a:xfrm>
            <a:off x="0" y="726836"/>
            <a:ext cx="7596336" cy="4416664"/>
          </a:xfrm>
          <a:prstGeom prst="rect">
            <a:avLst/>
          </a:prstGeom>
          <a:noFill/>
        </p:spPr>
        <p:txBody>
          <a:bodyPr anchor="ctr"/>
          <a:lstStyle>
            <a:lvl1pPr algn="ctr">
              <a:buNone/>
              <a:defRPr baseline="0">
                <a:solidFill>
                  <a:srgbClr val="0070C0"/>
                </a:solidFill>
                <a:latin typeface="+mj-lt"/>
              </a:defRPr>
            </a:lvl1pPr>
          </a:lstStyle>
          <a:p>
            <a:r>
              <a:rPr lang="de-CH"/>
              <a:t>7/8 Foto</a:t>
            </a:r>
          </a:p>
        </p:txBody>
      </p:sp>
    </p:spTree>
    <p:extLst>
      <p:ext uri="{BB962C8B-B14F-4D97-AF65-F5344CB8AC3E}">
        <p14:creationId xmlns:p14="http://schemas.microsoft.com/office/powerpoint/2010/main" val="2565156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ild formatfüll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126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spickel 01">
    <p:bg>
      <p:bgPr>
        <a:solidFill>
          <a:schemeClr val="bg1"/>
        </a:solidFill>
        <a:effectLst/>
      </p:bgPr>
    </p:bg>
    <p:spTree>
      <p:nvGrpSpPr>
        <p:cNvPr id="1" name=""/>
        <p:cNvGrpSpPr/>
        <p:nvPr/>
      </p:nvGrpSpPr>
      <p:grpSpPr>
        <a:xfrm>
          <a:off x="0" y="0"/>
          <a:ext cx="0" cy="0"/>
          <a:chOff x="0" y="0"/>
          <a:chExt cx="0" cy="0"/>
        </a:xfrm>
      </p:grpSpPr>
      <p:pic>
        <p:nvPicPr>
          <p:cNvPr id="3" name="Grafik 2" descr="Ein Bild, das Text, Wasser enthält.&#10;&#10;Automatisch generierte Beschreibung">
            <a:extLst>
              <a:ext uri="{FF2B5EF4-FFF2-40B4-BE49-F238E27FC236}">
                <a16:creationId xmlns:a16="http://schemas.microsoft.com/office/drawing/2014/main" id="{10C95F42-E953-C945-8955-177F28B59A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160"/>
          <a:stretch/>
        </p:blipFill>
        <p:spPr>
          <a:xfrm>
            <a:off x="0" y="-22498"/>
            <a:ext cx="9142676" cy="5165998"/>
          </a:xfrm>
          <a:prstGeom prst="rect">
            <a:avLst/>
          </a:prstGeom>
        </p:spPr>
      </p:pic>
      <p:sp>
        <p:nvSpPr>
          <p:cNvPr id="5" name="###CustomElements.Presentation.Header.Script1###"/>
          <p:cNvSpPr txBox="1"/>
          <p:nvPr userDrawn="1"/>
        </p:nvSpPr>
        <p:spPr>
          <a:xfrm>
            <a:off x="1187624" y="429438"/>
            <a:ext cx="6350000" cy="208006"/>
          </a:xfrm>
          <a:prstGeom prst="rect">
            <a:avLst/>
          </a:prstGeom>
          <a:noFill/>
        </p:spPr>
        <p:txBody>
          <a:bodyPr vert="horz" wrap="square" lIns="0" tIns="0" rIns="0" bIns="0" rtlCol="0">
            <a:spAutoFit/>
          </a:bodyPr>
          <a:lstStyle/>
          <a:p>
            <a:pPr>
              <a:lnSpc>
                <a:spcPct val="84000"/>
              </a:lnSpc>
            </a:pPr>
            <a:r>
              <a:rPr lang="de-CH" sz="800">
                <a:solidFill>
                  <a:schemeClr val="bg1"/>
                </a:solidFill>
                <a:latin typeface="+mj-lt"/>
              </a:rPr>
              <a:t>Kanton Zürich</a:t>
            </a:r>
          </a:p>
          <a:p>
            <a:pPr>
              <a:lnSpc>
                <a:spcPct val="84000"/>
              </a:lnSpc>
            </a:pPr>
            <a:r>
              <a:rPr lang="de-CH" sz="800">
                <a:solidFill>
                  <a:schemeClr val="bg1"/>
                </a:solidFill>
                <a:latin typeface="+mj-lt"/>
              </a:rPr>
              <a:t>Staatskanzlei</a:t>
            </a:r>
          </a:p>
        </p:txBody>
      </p:sp>
      <p:sp>
        <p:nvSpPr>
          <p:cNvPr id="7"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bg1"/>
                </a:solidFill>
                <a:latin typeface="+mj-lt"/>
              </a:defRPr>
            </a:lvl1pPr>
          </a:lstStyle>
          <a:p>
            <a:pPr lvl="0"/>
            <a:r>
              <a:rPr lang="de-DE"/>
              <a:t>Zwei </a:t>
            </a:r>
            <a:br>
              <a:rPr lang="de-DE"/>
            </a:br>
            <a:r>
              <a:rPr lang="de-DE"/>
              <a:t>Titelzeilen</a:t>
            </a:r>
          </a:p>
        </p:txBody>
      </p:sp>
      <p:sp>
        <p:nvSpPr>
          <p:cNvPr id="11" name="Rechtwinkliges Dreieck 10">
            <a:extLst>
              <a:ext uri="{FF2B5EF4-FFF2-40B4-BE49-F238E27FC236}">
                <a16:creationId xmlns:a16="http://schemas.microsoft.com/office/drawing/2014/main" id="{93EC8DFE-75FF-CB4C-B8E9-E5E2099EB29F}"/>
              </a:ext>
            </a:extLst>
          </p:cNvPr>
          <p:cNvSpPr>
            <a:spLocks noChangeAspect="1"/>
          </p:cNvSpPr>
          <p:nvPr userDrawn="1"/>
        </p:nvSpPr>
        <p:spPr>
          <a:xfrm>
            <a:off x="0" y="1548000"/>
            <a:ext cx="3600000" cy="3600000"/>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BD611BEE-549E-B34D-8E28-BE345D056D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8096" y="357667"/>
            <a:ext cx="629523" cy="846000"/>
          </a:xfrm>
          <a:prstGeom prst="rect">
            <a:avLst/>
          </a:prstGeom>
        </p:spPr>
      </p:pic>
      <p:sp>
        <p:nvSpPr>
          <p:cNvPr id="9" name="Inhaltsplatzhalter 18">
            <a:extLst>
              <a:ext uri="{FF2B5EF4-FFF2-40B4-BE49-F238E27FC236}">
                <a16:creationId xmlns:a16="http://schemas.microsoft.com/office/drawing/2014/main" id="{4988BD86-2886-7C45-8764-AE61AA4CCBEF}"/>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13" name="Inhaltsplatzhalter 18">
            <a:extLst>
              <a:ext uri="{FF2B5EF4-FFF2-40B4-BE49-F238E27FC236}">
                <a16:creationId xmlns:a16="http://schemas.microsoft.com/office/drawing/2014/main" id="{BE130051-FA2D-4540-9893-F2609FA9F31F}"/>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bg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p:txBody>
      </p:sp>
    </p:spTree>
    <p:extLst>
      <p:ext uri="{BB962C8B-B14F-4D97-AF65-F5344CB8AC3E}">
        <p14:creationId xmlns:p14="http://schemas.microsoft.com/office/powerpoint/2010/main" val="16909567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Bild formatfüll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descr="Ein Bild, das Text, Licht, Vektorgrafiken enthält.&#10;&#10;Automatisch generierte Beschreibung">
            <a:extLst>
              <a:ext uri="{FF2B5EF4-FFF2-40B4-BE49-F238E27FC236}">
                <a16:creationId xmlns:a16="http://schemas.microsoft.com/office/drawing/2014/main" id="{9BB05CF4-DFCA-DF4E-AABE-D945E951A0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860" b="48350"/>
          <a:stretch/>
        </p:blipFill>
        <p:spPr>
          <a:xfrm>
            <a:off x="0" y="1419622"/>
            <a:ext cx="3923928" cy="3723878"/>
          </a:xfrm>
          <a:prstGeom prst="rect">
            <a:avLst/>
          </a:prstGeom>
        </p:spPr>
      </p:pic>
    </p:spTree>
    <p:extLst>
      <p:ext uri="{BB962C8B-B14F-4D97-AF65-F5344CB8AC3E}">
        <p14:creationId xmlns:p14="http://schemas.microsoft.com/office/powerpoint/2010/main" val="273766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 unten 1/2">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971600" y="1131750"/>
            <a:ext cx="8064896" cy="13200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noChangeAspect="1"/>
          </p:cNvSpPr>
          <p:nvPr>
            <p:ph type="pic" sz="quarter" idx="11" hasCustomPrompt="1"/>
          </p:nvPr>
        </p:nvSpPr>
        <p:spPr>
          <a:xfrm>
            <a:off x="0" y="2556000"/>
            <a:ext cx="9144000" cy="2592000"/>
          </a:xfrm>
          <a:prstGeom prst="rect">
            <a:avLst/>
          </a:prstGeom>
          <a:noFill/>
        </p:spPr>
        <p:txBody>
          <a:bodyPr anchor="ctr"/>
          <a:lstStyle>
            <a:lvl1pPr algn="ctr">
              <a:buNone/>
              <a:defRPr baseline="0">
                <a:solidFill>
                  <a:srgbClr val="0070C0"/>
                </a:solidFill>
                <a:latin typeface="+mj-lt"/>
              </a:defRPr>
            </a:lvl1pPr>
          </a:lstStyle>
          <a:p>
            <a:r>
              <a:rPr lang="de-CH"/>
              <a:t>½ Foto</a:t>
            </a:r>
          </a:p>
        </p:txBody>
      </p:sp>
    </p:spTree>
    <p:extLst>
      <p:ext uri="{BB962C8B-B14F-4D97-AF65-F5344CB8AC3E}">
        <p14:creationId xmlns:p14="http://schemas.microsoft.com/office/powerpoint/2010/main" val="827205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 unten 1/3">
    <p:spTree>
      <p:nvGrpSpPr>
        <p:cNvPr id="1" name=""/>
        <p:cNvGrpSpPr/>
        <p:nvPr/>
      </p:nvGrpSpPr>
      <p:grpSpPr>
        <a:xfrm>
          <a:off x="0" y="0"/>
          <a:ext cx="0" cy="0"/>
          <a:chOff x="0" y="0"/>
          <a:chExt cx="0" cy="0"/>
        </a:xfrm>
      </p:grpSpPr>
      <p:sp>
        <p:nvSpPr>
          <p:cNvPr id="6"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7" name="Inhaltsplatzhalter 8"/>
          <p:cNvSpPr>
            <a:spLocks noGrp="1"/>
          </p:cNvSpPr>
          <p:nvPr>
            <p:ph sz="quarter" idx="10" hasCustomPrompt="1"/>
          </p:nvPr>
        </p:nvSpPr>
        <p:spPr>
          <a:xfrm>
            <a:off x="971600" y="1131750"/>
            <a:ext cx="8064896" cy="19200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Bildplatzhalter 10"/>
          <p:cNvSpPr>
            <a:spLocks noGrp="1"/>
          </p:cNvSpPr>
          <p:nvPr>
            <p:ph type="pic" sz="quarter" idx="11" hasCustomPrompt="1"/>
          </p:nvPr>
        </p:nvSpPr>
        <p:spPr>
          <a:xfrm>
            <a:off x="0" y="3171750"/>
            <a:ext cx="9144000" cy="1976250"/>
          </a:xfrm>
          <a:prstGeom prst="rect">
            <a:avLst/>
          </a:prstGeom>
          <a:noFill/>
        </p:spPr>
        <p:txBody>
          <a:bodyPr anchor="ctr"/>
          <a:lstStyle>
            <a:lvl1pPr algn="ctr">
              <a:buNone/>
              <a:defRPr baseline="0">
                <a:solidFill>
                  <a:srgbClr val="0070C0"/>
                </a:solidFill>
                <a:latin typeface="+mj-lt"/>
              </a:defRPr>
            </a:lvl1pPr>
          </a:lstStyle>
          <a:p>
            <a:r>
              <a:rPr lang="de-CH"/>
              <a:t>1/3 Foto unten</a:t>
            </a:r>
          </a:p>
        </p:txBody>
      </p:sp>
    </p:spTree>
    <p:extLst>
      <p:ext uri="{BB962C8B-B14F-4D97-AF65-F5344CB8AC3E}">
        <p14:creationId xmlns:p14="http://schemas.microsoft.com/office/powerpoint/2010/main" val="314647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3732000" y="1152000"/>
            <a:ext cx="5304496" cy="357999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p:cNvSpPr>
          <p:nvPr>
            <p:ph type="pic" sz="quarter" idx="11" hasCustomPrompt="1"/>
          </p:nvPr>
        </p:nvSpPr>
        <p:spPr>
          <a:xfrm>
            <a:off x="971600" y="1121433"/>
            <a:ext cx="2640400" cy="3630567"/>
          </a:xfrm>
          <a:prstGeom prst="rect">
            <a:avLst/>
          </a:prstGeom>
          <a:noFill/>
        </p:spPr>
        <p:txBody>
          <a:bodyPr anchor="ctr"/>
          <a:lstStyle>
            <a:lvl1pPr algn="ctr">
              <a:buNone/>
              <a:defRPr sz="2400">
                <a:solidFill>
                  <a:srgbClr val="0070C0"/>
                </a:solidFill>
                <a:latin typeface="+mj-lt"/>
              </a:defRPr>
            </a:lvl1pPr>
          </a:lstStyle>
          <a:p>
            <a:r>
              <a:rPr lang="de-CH"/>
              <a:t>Hochformat</a:t>
            </a:r>
          </a:p>
        </p:txBody>
      </p:sp>
    </p:spTree>
    <p:extLst>
      <p:ext uri="{BB962C8B-B14F-4D97-AF65-F5344CB8AC3E}">
        <p14:creationId xmlns:p14="http://schemas.microsoft.com/office/powerpoint/2010/main" val="42515224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und Text, quadratisch">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4692000" y="1152000"/>
            <a:ext cx="4344496" cy="381975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p:cNvSpPr>
          <p:nvPr>
            <p:ph type="pic" sz="quarter" idx="11" hasCustomPrompt="1"/>
          </p:nvPr>
        </p:nvSpPr>
        <p:spPr>
          <a:xfrm>
            <a:off x="972000" y="1121432"/>
            <a:ext cx="3600450" cy="3610317"/>
          </a:xfrm>
          <a:prstGeom prst="rect">
            <a:avLst/>
          </a:prstGeom>
          <a:noFill/>
        </p:spPr>
        <p:txBody>
          <a:bodyPr anchor="ctr"/>
          <a:lstStyle>
            <a:lvl1pPr algn="ctr">
              <a:buNone/>
              <a:defRPr sz="2400">
                <a:solidFill>
                  <a:srgbClr val="0070C0"/>
                </a:solidFill>
                <a:latin typeface="+mj-lt"/>
              </a:defRPr>
            </a:lvl1pPr>
          </a:lstStyle>
          <a:p>
            <a:r>
              <a:rPr lang="de-CH"/>
              <a:t>Quadrat</a:t>
            </a:r>
          </a:p>
        </p:txBody>
      </p:sp>
    </p:spTree>
    <p:extLst>
      <p:ext uri="{BB962C8B-B14F-4D97-AF65-F5344CB8AC3E}">
        <p14:creationId xmlns:p14="http://schemas.microsoft.com/office/powerpoint/2010/main" val="23523819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und Text, quer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5868144" y="1121432"/>
            <a:ext cx="3168352" cy="385031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p:cNvSpPr>
          <p:nvPr>
            <p:ph type="pic" sz="quarter" idx="11" hasCustomPrompt="1"/>
          </p:nvPr>
        </p:nvSpPr>
        <p:spPr>
          <a:xfrm>
            <a:off x="972000" y="1121432"/>
            <a:ext cx="4800000" cy="3610317"/>
          </a:xfrm>
          <a:prstGeom prst="rect">
            <a:avLst/>
          </a:prstGeom>
          <a:noFill/>
        </p:spPr>
        <p:txBody>
          <a:bodyPr anchor="ctr"/>
          <a:lstStyle>
            <a:lvl1pPr algn="ctr">
              <a:buNone/>
              <a:defRPr sz="2400">
                <a:solidFill>
                  <a:srgbClr val="0070C0"/>
                </a:solidFill>
                <a:latin typeface="+mj-lt"/>
              </a:defRPr>
            </a:lvl1pPr>
          </a:lstStyle>
          <a:p>
            <a:r>
              <a:rPr lang="de-CH"/>
              <a:t>Querformat</a:t>
            </a:r>
          </a:p>
        </p:txBody>
      </p:sp>
    </p:spTree>
    <p:extLst>
      <p:ext uri="{BB962C8B-B14F-4D97-AF65-F5344CB8AC3E}">
        <p14:creationId xmlns:p14="http://schemas.microsoft.com/office/powerpoint/2010/main" val="9950507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Vergleich">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7920000"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971600" y="3891750"/>
            <a:ext cx="3600400" cy="10800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p:txBody>
      </p:sp>
      <p:sp>
        <p:nvSpPr>
          <p:cNvPr id="5" name="Bildplatzhalter 11"/>
          <p:cNvSpPr>
            <a:spLocks noGrp="1"/>
          </p:cNvSpPr>
          <p:nvPr>
            <p:ph type="pic" sz="quarter" idx="11" hasCustomPrompt="1"/>
          </p:nvPr>
        </p:nvSpPr>
        <p:spPr>
          <a:xfrm>
            <a:off x="971550" y="1132835"/>
            <a:ext cx="3600450" cy="2758914"/>
          </a:xfrm>
          <a:prstGeom prst="rect">
            <a:avLst/>
          </a:prstGeom>
          <a:noFill/>
        </p:spPr>
        <p:txBody>
          <a:bodyPr anchor="ctr"/>
          <a:lstStyle>
            <a:lvl1pPr algn="ctr">
              <a:buNone/>
              <a:defRPr>
                <a:solidFill>
                  <a:srgbClr val="0070C0"/>
                </a:solidFill>
                <a:latin typeface="+mj-lt"/>
              </a:defRPr>
            </a:lvl1pPr>
          </a:lstStyle>
          <a:p>
            <a:r>
              <a:rPr lang="de-CH"/>
              <a:t>Quer A</a:t>
            </a:r>
          </a:p>
        </p:txBody>
      </p:sp>
      <p:sp>
        <p:nvSpPr>
          <p:cNvPr id="6" name="Bildplatzhalter 11"/>
          <p:cNvSpPr>
            <a:spLocks noGrp="1"/>
          </p:cNvSpPr>
          <p:nvPr>
            <p:ph type="pic" sz="quarter" idx="12" hasCustomPrompt="1"/>
          </p:nvPr>
        </p:nvSpPr>
        <p:spPr>
          <a:xfrm>
            <a:off x="4800626" y="1132835"/>
            <a:ext cx="3600450" cy="2758914"/>
          </a:xfrm>
          <a:prstGeom prst="rect">
            <a:avLst/>
          </a:prstGeom>
          <a:noFill/>
        </p:spPr>
        <p:txBody>
          <a:bodyPr anchor="ctr"/>
          <a:lstStyle>
            <a:lvl1pPr algn="ctr">
              <a:buNone/>
              <a:defRPr>
                <a:solidFill>
                  <a:srgbClr val="0070C0"/>
                </a:solidFill>
                <a:latin typeface="+mj-lt"/>
              </a:defRPr>
            </a:lvl1pPr>
          </a:lstStyle>
          <a:p>
            <a:r>
              <a:rPr lang="de-CH"/>
              <a:t>Quer B</a:t>
            </a:r>
          </a:p>
        </p:txBody>
      </p:sp>
      <p:sp>
        <p:nvSpPr>
          <p:cNvPr id="7" name="Inhaltsplatzhalter 8"/>
          <p:cNvSpPr>
            <a:spLocks noGrp="1"/>
          </p:cNvSpPr>
          <p:nvPr>
            <p:ph sz="quarter" idx="13" hasCustomPrompt="1"/>
          </p:nvPr>
        </p:nvSpPr>
        <p:spPr>
          <a:xfrm>
            <a:off x="4800626" y="3891749"/>
            <a:ext cx="3600400" cy="1080001"/>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p:txBody>
      </p:sp>
    </p:spTree>
    <p:extLst>
      <p:ext uri="{BB962C8B-B14F-4D97-AF65-F5344CB8AC3E}">
        <p14:creationId xmlns:p14="http://schemas.microsoft.com/office/powerpoint/2010/main" val="1034138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3732000" y="1331733"/>
            <a:ext cx="5304496" cy="252000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10"/>
          <p:cNvSpPr>
            <a:spLocks noGrp="1"/>
          </p:cNvSpPr>
          <p:nvPr>
            <p:ph type="pic" sz="quarter" idx="11" hasCustomPrompt="1"/>
          </p:nvPr>
        </p:nvSpPr>
        <p:spPr>
          <a:xfrm>
            <a:off x="971998" y="1331733"/>
            <a:ext cx="2519882" cy="2520000"/>
          </a:xfrm>
          <a:prstGeom prst="rect">
            <a:avLst/>
          </a:prstGeom>
          <a:noFill/>
        </p:spPr>
        <p:txBody>
          <a:bodyPr anchor="ctr"/>
          <a:lstStyle>
            <a:lvl1pPr algn="ctr">
              <a:buNone/>
              <a:defRPr sz="2400">
                <a:solidFill>
                  <a:srgbClr val="0070C0"/>
                </a:solidFill>
                <a:latin typeface="+mj-lt"/>
              </a:defRPr>
            </a:lvl1pPr>
          </a:lstStyle>
          <a:p>
            <a:r>
              <a:rPr lang="de-CH"/>
              <a:t>Quadrat</a:t>
            </a:r>
          </a:p>
        </p:txBody>
      </p:sp>
      <p:cxnSp>
        <p:nvCxnSpPr>
          <p:cNvPr id="8" name="Gerade Verbindung 7">
            <a:extLst>
              <a:ext uri="{FF2B5EF4-FFF2-40B4-BE49-F238E27FC236}">
                <a16:creationId xmlns:a16="http://schemas.microsoft.com/office/drawing/2014/main" id="{DF2956D6-D2AB-4842-8FD0-E9D388C24E62}"/>
              </a:ext>
            </a:extLst>
          </p:cNvPr>
          <p:cNvCxnSpPr>
            <a:cxnSpLocks/>
          </p:cNvCxnSpPr>
          <p:nvPr userDrawn="1"/>
        </p:nvCxnSpPr>
        <p:spPr>
          <a:xfrm>
            <a:off x="972000" y="4011910"/>
            <a:ext cx="8064496" cy="0"/>
          </a:xfrm>
          <a:prstGeom prst="line">
            <a:avLst/>
          </a:prstGeom>
          <a:ln w="76200">
            <a:solidFill>
              <a:srgbClr val="00A1DE"/>
            </a:solidFill>
          </a:ln>
        </p:spPr>
        <p:style>
          <a:lnRef idx="1">
            <a:schemeClr val="accent1"/>
          </a:lnRef>
          <a:fillRef idx="0">
            <a:schemeClr val="accent1"/>
          </a:fillRef>
          <a:effectRef idx="0">
            <a:schemeClr val="accent1"/>
          </a:effectRef>
          <a:fontRef idx="minor">
            <a:schemeClr val="tx1"/>
          </a:fontRef>
        </p:style>
      </p:cxnSp>
      <p:sp>
        <p:nvSpPr>
          <p:cNvPr id="16" name="Textplatzhalter 15">
            <a:extLst>
              <a:ext uri="{FF2B5EF4-FFF2-40B4-BE49-F238E27FC236}">
                <a16:creationId xmlns:a16="http://schemas.microsoft.com/office/drawing/2014/main" id="{64F08FAD-88ED-5A49-8125-E03DCF86F32D}"/>
              </a:ext>
            </a:extLst>
          </p:cNvPr>
          <p:cNvSpPr>
            <a:spLocks noGrp="1"/>
          </p:cNvSpPr>
          <p:nvPr>
            <p:ph type="body" sz="quarter" idx="12" hasCustomPrompt="1"/>
          </p:nvPr>
        </p:nvSpPr>
        <p:spPr>
          <a:xfrm>
            <a:off x="971998" y="4158239"/>
            <a:ext cx="8064500" cy="277812"/>
          </a:xfrm>
          <a:prstGeom prst="rect">
            <a:avLst/>
          </a:prstGeom>
        </p:spPr>
        <p:txBody>
          <a:bodyPr/>
          <a:lstStyle>
            <a:lvl1pPr marL="0" indent="0">
              <a:buNone/>
              <a:defRPr sz="1800">
                <a:latin typeface="+mj-lt"/>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r>
              <a:rPr lang="de-DE"/>
              <a:t>Untertitel</a:t>
            </a:r>
          </a:p>
        </p:txBody>
      </p:sp>
    </p:spTree>
    <p:extLst>
      <p:ext uri="{BB962C8B-B14F-4D97-AF65-F5344CB8AC3E}">
        <p14:creationId xmlns:p14="http://schemas.microsoft.com/office/powerpoint/2010/main" val="3646186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ild Vergleich">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7920000" cy="401433"/>
          </a:xfrm>
          <a:prstGeom prst="rect">
            <a:avLst/>
          </a:prstGeom>
        </p:spPr>
        <p:txBody>
          <a:bodyPr/>
          <a:lstStyle>
            <a:lvl1pPr algn="l">
              <a:defRPr sz="2400"/>
            </a:lvl1pPr>
          </a:lstStyle>
          <a:p>
            <a:r>
              <a:rPr lang="de-DE"/>
              <a:t>Titel etwas kleiner</a:t>
            </a:r>
            <a:endParaRPr lang="de-CH"/>
          </a:p>
        </p:txBody>
      </p:sp>
      <p:sp>
        <p:nvSpPr>
          <p:cNvPr id="5" name="Bildplatzhalter 11"/>
          <p:cNvSpPr>
            <a:spLocks noGrp="1"/>
          </p:cNvSpPr>
          <p:nvPr>
            <p:ph type="pic" sz="quarter" idx="11" hasCustomPrompt="1"/>
          </p:nvPr>
        </p:nvSpPr>
        <p:spPr>
          <a:xfrm>
            <a:off x="971550" y="1347613"/>
            <a:ext cx="3600450" cy="2088233"/>
          </a:xfrm>
          <a:prstGeom prst="rect">
            <a:avLst/>
          </a:prstGeom>
          <a:noFill/>
        </p:spPr>
        <p:txBody>
          <a:bodyPr anchor="ctr"/>
          <a:lstStyle>
            <a:lvl1pPr algn="ctr">
              <a:buNone/>
              <a:defRPr>
                <a:solidFill>
                  <a:srgbClr val="0070C0"/>
                </a:solidFill>
                <a:latin typeface="+mj-lt"/>
              </a:defRPr>
            </a:lvl1pPr>
          </a:lstStyle>
          <a:p>
            <a:r>
              <a:rPr lang="de-CH"/>
              <a:t>Quer A</a:t>
            </a:r>
          </a:p>
        </p:txBody>
      </p:sp>
      <p:sp>
        <p:nvSpPr>
          <p:cNvPr id="6" name="Bildplatzhalter 11"/>
          <p:cNvSpPr>
            <a:spLocks noGrp="1"/>
          </p:cNvSpPr>
          <p:nvPr>
            <p:ph type="pic" sz="quarter" idx="12" hasCustomPrompt="1"/>
          </p:nvPr>
        </p:nvSpPr>
        <p:spPr>
          <a:xfrm>
            <a:off x="5076006" y="1347613"/>
            <a:ext cx="3600450" cy="2088233"/>
          </a:xfrm>
          <a:prstGeom prst="rect">
            <a:avLst/>
          </a:prstGeom>
          <a:noFill/>
        </p:spPr>
        <p:txBody>
          <a:bodyPr anchor="ctr"/>
          <a:lstStyle>
            <a:lvl1pPr algn="ctr">
              <a:buNone/>
              <a:defRPr>
                <a:solidFill>
                  <a:srgbClr val="0070C0"/>
                </a:solidFill>
                <a:latin typeface="+mj-lt"/>
              </a:defRPr>
            </a:lvl1pPr>
          </a:lstStyle>
          <a:p>
            <a:r>
              <a:rPr lang="de-CH"/>
              <a:t>Quer B</a:t>
            </a:r>
          </a:p>
        </p:txBody>
      </p:sp>
      <p:cxnSp>
        <p:nvCxnSpPr>
          <p:cNvPr id="8" name="Gerade Verbindung 7">
            <a:extLst>
              <a:ext uri="{FF2B5EF4-FFF2-40B4-BE49-F238E27FC236}">
                <a16:creationId xmlns:a16="http://schemas.microsoft.com/office/drawing/2014/main" id="{C2C9E4DB-72D2-8F4E-9B29-7195833C70B5}"/>
              </a:ext>
            </a:extLst>
          </p:cNvPr>
          <p:cNvCxnSpPr>
            <a:cxnSpLocks/>
          </p:cNvCxnSpPr>
          <p:nvPr userDrawn="1"/>
        </p:nvCxnSpPr>
        <p:spPr>
          <a:xfrm>
            <a:off x="971550" y="3651870"/>
            <a:ext cx="3780000" cy="0"/>
          </a:xfrm>
          <a:prstGeom prst="line">
            <a:avLst/>
          </a:prstGeom>
          <a:ln w="76200">
            <a:solidFill>
              <a:srgbClr val="00A1DE"/>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7AA9C65F-8DEF-124A-A54C-E4FDE7670C0F}"/>
              </a:ext>
            </a:extLst>
          </p:cNvPr>
          <p:cNvCxnSpPr>
            <a:cxnSpLocks/>
          </p:cNvCxnSpPr>
          <p:nvPr userDrawn="1"/>
        </p:nvCxnSpPr>
        <p:spPr>
          <a:xfrm>
            <a:off x="5076006" y="3642897"/>
            <a:ext cx="3780000" cy="0"/>
          </a:xfrm>
          <a:prstGeom prst="line">
            <a:avLst/>
          </a:prstGeom>
          <a:ln w="76200">
            <a:solidFill>
              <a:srgbClr val="00A1DE"/>
            </a:solidFill>
          </a:ln>
        </p:spPr>
        <p:style>
          <a:lnRef idx="1">
            <a:schemeClr val="accent1"/>
          </a:lnRef>
          <a:fillRef idx="0">
            <a:schemeClr val="accent1"/>
          </a:fillRef>
          <a:effectRef idx="0">
            <a:schemeClr val="accent1"/>
          </a:effectRef>
          <a:fontRef idx="minor">
            <a:schemeClr val="tx1"/>
          </a:fontRef>
        </p:style>
      </p:cxnSp>
      <p:sp>
        <p:nvSpPr>
          <p:cNvPr id="11" name="Textplatzhalter 5">
            <a:extLst>
              <a:ext uri="{FF2B5EF4-FFF2-40B4-BE49-F238E27FC236}">
                <a16:creationId xmlns:a16="http://schemas.microsoft.com/office/drawing/2014/main" id="{6967B567-8C33-F04D-AC6E-BC0AF5B99CB6}"/>
              </a:ext>
            </a:extLst>
          </p:cNvPr>
          <p:cNvSpPr>
            <a:spLocks noGrp="1"/>
          </p:cNvSpPr>
          <p:nvPr>
            <p:ph type="body" sz="quarter" idx="14" hasCustomPrompt="1"/>
          </p:nvPr>
        </p:nvSpPr>
        <p:spPr>
          <a:xfrm>
            <a:off x="971550" y="3755305"/>
            <a:ext cx="3600400" cy="328613"/>
          </a:xfrm>
          <a:prstGeom prst="rect">
            <a:avLst/>
          </a:prstGeom>
        </p:spPr>
        <p:txBody>
          <a:bodyPr/>
          <a:lstStyle>
            <a:lvl1pPr marL="0" indent="0">
              <a:buNone/>
              <a:defRPr sz="1800">
                <a:latin typeface="+mj-lt"/>
              </a:defRPr>
            </a:lvl1pPr>
          </a:lstStyle>
          <a:p>
            <a:pPr lvl="0"/>
            <a:r>
              <a:rPr lang="de-DE"/>
              <a:t>Untertitel</a:t>
            </a:r>
          </a:p>
        </p:txBody>
      </p:sp>
      <p:sp>
        <p:nvSpPr>
          <p:cNvPr id="12" name="Textplatzhalter 5">
            <a:extLst>
              <a:ext uri="{FF2B5EF4-FFF2-40B4-BE49-F238E27FC236}">
                <a16:creationId xmlns:a16="http://schemas.microsoft.com/office/drawing/2014/main" id="{72ACAB0C-BC47-2D4A-84E0-933A7292C902}"/>
              </a:ext>
            </a:extLst>
          </p:cNvPr>
          <p:cNvSpPr>
            <a:spLocks noGrp="1"/>
          </p:cNvSpPr>
          <p:nvPr>
            <p:ph type="body" sz="quarter" idx="17" hasCustomPrompt="1"/>
          </p:nvPr>
        </p:nvSpPr>
        <p:spPr>
          <a:xfrm>
            <a:off x="971550" y="4187352"/>
            <a:ext cx="3600400" cy="879221"/>
          </a:xfrm>
          <a:prstGeom prst="rect">
            <a:avLst/>
          </a:prstGeom>
        </p:spPr>
        <p:txBody>
          <a:bodyPr/>
          <a:lstStyle>
            <a:lvl1pPr marL="0" indent="0">
              <a:buNone/>
              <a:defRPr sz="1400">
                <a:latin typeface="+mn-lt"/>
              </a:defRPr>
            </a:lvl1pPr>
          </a:lstStyle>
          <a:p>
            <a:pPr lvl="0"/>
            <a:r>
              <a:rPr lang="de-DE"/>
              <a:t>Text oder Stichworte ohne Gedankenstriche</a:t>
            </a:r>
          </a:p>
        </p:txBody>
      </p:sp>
      <p:sp>
        <p:nvSpPr>
          <p:cNvPr id="13" name="Textplatzhalter 5">
            <a:extLst>
              <a:ext uri="{FF2B5EF4-FFF2-40B4-BE49-F238E27FC236}">
                <a16:creationId xmlns:a16="http://schemas.microsoft.com/office/drawing/2014/main" id="{E7C89C56-6C12-A448-863E-9BCFE2DE8708}"/>
              </a:ext>
            </a:extLst>
          </p:cNvPr>
          <p:cNvSpPr>
            <a:spLocks noGrp="1"/>
          </p:cNvSpPr>
          <p:nvPr>
            <p:ph type="body" sz="quarter" idx="18" hasCustomPrompt="1"/>
          </p:nvPr>
        </p:nvSpPr>
        <p:spPr>
          <a:xfrm>
            <a:off x="5076056" y="3755305"/>
            <a:ext cx="3600400" cy="328613"/>
          </a:xfrm>
          <a:prstGeom prst="rect">
            <a:avLst/>
          </a:prstGeom>
        </p:spPr>
        <p:txBody>
          <a:bodyPr/>
          <a:lstStyle>
            <a:lvl1pPr marL="0" indent="0">
              <a:buNone/>
              <a:defRPr sz="1800">
                <a:latin typeface="+mj-lt"/>
              </a:defRPr>
            </a:lvl1pPr>
          </a:lstStyle>
          <a:p>
            <a:pPr lvl="0"/>
            <a:r>
              <a:rPr lang="de-DE"/>
              <a:t>Untertitel</a:t>
            </a:r>
          </a:p>
        </p:txBody>
      </p:sp>
      <p:sp>
        <p:nvSpPr>
          <p:cNvPr id="14" name="Textplatzhalter 5">
            <a:extLst>
              <a:ext uri="{FF2B5EF4-FFF2-40B4-BE49-F238E27FC236}">
                <a16:creationId xmlns:a16="http://schemas.microsoft.com/office/drawing/2014/main" id="{8EED0EF9-68D6-1D4A-A337-4BEC3F23B6B7}"/>
              </a:ext>
            </a:extLst>
          </p:cNvPr>
          <p:cNvSpPr>
            <a:spLocks noGrp="1"/>
          </p:cNvSpPr>
          <p:nvPr>
            <p:ph type="body" sz="quarter" idx="19" hasCustomPrompt="1"/>
          </p:nvPr>
        </p:nvSpPr>
        <p:spPr>
          <a:xfrm>
            <a:off x="5076056" y="4187352"/>
            <a:ext cx="3600400" cy="879221"/>
          </a:xfrm>
          <a:prstGeom prst="rect">
            <a:avLst/>
          </a:prstGeom>
        </p:spPr>
        <p:txBody>
          <a:bodyPr/>
          <a:lstStyle>
            <a:lvl1pPr marL="0" indent="0">
              <a:buNone/>
              <a:defRPr sz="1400">
                <a:latin typeface="+mn-lt"/>
              </a:defRPr>
            </a:lvl1pPr>
          </a:lstStyle>
          <a:p>
            <a:pPr lvl="0"/>
            <a:r>
              <a:rPr lang="de-DE"/>
              <a:t>Text oder Stichworte ohne Gedankenstriche</a:t>
            </a:r>
          </a:p>
        </p:txBody>
      </p:sp>
    </p:spTree>
    <p:extLst>
      <p:ext uri="{BB962C8B-B14F-4D97-AF65-F5344CB8AC3E}">
        <p14:creationId xmlns:p14="http://schemas.microsoft.com/office/powerpoint/2010/main" val="4147451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5" name="Bildplatzhalter 10"/>
          <p:cNvSpPr>
            <a:spLocks noGrp="1" noChangeAspect="1"/>
          </p:cNvSpPr>
          <p:nvPr>
            <p:ph type="pic" sz="quarter" idx="11" hasCustomPrompt="1"/>
          </p:nvPr>
        </p:nvSpPr>
        <p:spPr>
          <a:xfrm>
            <a:off x="971598" y="2355726"/>
            <a:ext cx="1980000" cy="198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8" name="Gerade Verbindung 7">
            <a:extLst>
              <a:ext uri="{FF2B5EF4-FFF2-40B4-BE49-F238E27FC236}">
                <a16:creationId xmlns:a16="http://schemas.microsoft.com/office/drawing/2014/main" id="{DF2956D6-D2AB-4842-8FD0-E9D388C24E62}"/>
              </a:ext>
            </a:extLst>
          </p:cNvPr>
          <p:cNvCxnSpPr>
            <a:cxnSpLocks/>
          </p:cNvCxnSpPr>
          <p:nvPr userDrawn="1"/>
        </p:nvCxnSpPr>
        <p:spPr>
          <a:xfrm>
            <a:off x="971598" y="4537241"/>
            <a:ext cx="21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0" name="Bildplatzhalter 10">
            <a:extLst>
              <a:ext uri="{FF2B5EF4-FFF2-40B4-BE49-F238E27FC236}">
                <a16:creationId xmlns:a16="http://schemas.microsoft.com/office/drawing/2014/main" id="{52A4C5C5-6CD1-3145-81E8-6654900D655B}"/>
              </a:ext>
            </a:extLst>
          </p:cNvPr>
          <p:cNvSpPr>
            <a:spLocks noGrp="1"/>
          </p:cNvSpPr>
          <p:nvPr>
            <p:ph type="pic" sz="quarter" idx="12" hasCustomPrompt="1"/>
          </p:nvPr>
        </p:nvSpPr>
        <p:spPr>
          <a:xfrm>
            <a:off x="3612793" y="2355726"/>
            <a:ext cx="1980000" cy="198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2" name="Gerade Verbindung 11">
            <a:extLst>
              <a:ext uri="{FF2B5EF4-FFF2-40B4-BE49-F238E27FC236}">
                <a16:creationId xmlns:a16="http://schemas.microsoft.com/office/drawing/2014/main" id="{50160132-39AA-7145-AD93-CD5B132EA6E1}"/>
              </a:ext>
            </a:extLst>
          </p:cNvPr>
          <p:cNvCxnSpPr>
            <a:cxnSpLocks/>
          </p:cNvCxnSpPr>
          <p:nvPr userDrawn="1"/>
        </p:nvCxnSpPr>
        <p:spPr>
          <a:xfrm>
            <a:off x="3612793" y="4537241"/>
            <a:ext cx="21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4" name="Bildplatzhalter 10">
            <a:extLst>
              <a:ext uri="{FF2B5EF4-FFF2-40B4-BE49-F238E27FC236}">
                <a16:creationId xmlns:a16="http://schemas.microsoft.com/office/drawing/2014/main" id="{71CC9DB7-A92D-8944-A146-0CB2118ED372}"/>
              </a:ext>
            </a:extLst>
          </p:cNvPr>
          <p:cNvSpPr>
            <a:spLocks noGrp="1"/>
          </p:cNvSpPr>
          <p:nvPr>
            <p:ph type="pic" sz="quarter" idx="13" hasCustomPrompt="1"/>
          </p:nvPr>
        </p:nvSpPr>
        <p:spPr>
          <a:xfrm>
            <a:off x="6253988" y="2355726"/>
            <a:ext cx="1980000" cy="198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5" name="Gerade Verbindung 14">
            <a:extLst>
              <a:ext uri="{FF2B5EF4-FFF2-40B4-BE49-F238E27FC236}">
                <a16:creationId xmlns:a16="http://schemas.microsoft.com/office/drawing/2014/main" id="{32FE5A95-9D2A-7644-9B3E-6F2407693B84}"/>
              </a:ext>
            </a:extLst>
          </p:cNvPr>
          <p:cNvCxnSpPr>
            <a:cxnSpLocks/>
          </p:cNvCxnSpPr>
          <p:nvPr userDrawn="1"/>
        </p:nvCxnSpPr>
        <p:spPr>
          <a:xfrm>
            <a:off x="6253988" y="4537241"/>
            <a:ext cx="21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C8398BED-34BE-164A-B978-54D3888272E2}"/>
              </a:ext>
            </a:extLst>
          </p:cNvPr>
          <p:cNvSpPr>
            <a:spLocks noGrp="1"/>
          </p:cNvSpPr>
          <p:nvPr>
            <p:ph type="body" sz="quarter" idx="14" hasCustomPrompt="1"/>
          </p:nvPr>
        </p:nvSpPr>
        <p:spPr>
          <a:xfrm>
            <a:off x="971598" y="4666127"/>
            <a:ext cx="2160588" cy="328613"/>
          </a:xfrm>
          <a:prstGeom prst="rect">
            <a:avLst/>
          </a:prstGeom>
        </p:spPr>
        <p:txBody>
          <a:bodyPr/>
          <a:lstStyle>
            <a:lvl1pPr marL="0" indent="0">
              <a:buNone/>
              <a:defRPr sz="1800">
                <a:latin typeface="+mj-lt"/>
              </a:defRPr>
            </a:lvl1pPr>
          </a:lstStyle>
          <a:p>
            <a:pPr lvl="0"/>
            <a:r>
              <a:rPr lang="de-DE"/>
              <a:t>Untertitel</a:t>
            </a:r>
          </a:p>
        </p:txBody>
      </p:sp>
      <p:sp>
        <p:nvSpPr>
          <p:cNvPr id="20" name="Textplatzhalter 5">
            <a:extLst>
              <a:ext uri="{FF2B5EF4-FFF2-40B4-BE49-F238E27FC236}">
                <a16:creationId xmlns:a16="http://schemas.microsoft.com/office/drawing/2014/main" id="{A8DB7680-36F1-7F4F-A22E-880FAB63A475}"/>
              </a:ext>
            </a:extLst>
          </p:cNvPr>
          <p:cNvSpPr>
            <a:spLocks noGrp="1"/>
          </p:cNvSpPr>
          <p:nvPr>
            <p:ph type="body" sz="quarter" idx="15" hasCustomPrompt="1"/>
          </p:nvPr>
        </p:nvSpPr>
        <p:spPr>
          <a:xfrm>
            <a:off x="3612793" y="4666127"/>
            <a:ext cx="2160588" cy="328613"/>
          </a:xfrm>
          <a:prstGeom prst="rect">
            <a:avLst/>
          </a:prstGeom>
        </p:spPr>
        <p:txBody>
          <a:bodyPr/>
          <a:lstStyle>
            <a:lvl1pPr marL="0" indent="0">
              <a:buNone/>
              <a:defRPr sz="1800">
                <a:latin typeface="+mj-lt"/>
              </a:defRPr>
            </a:lvl1pPr>
          </a:lstStyle>
          <a:p>
            <a:pPr lvl="0"/>
            <a:r>
              <a:rPr lang="de-DE"/>
              <a:t>Untertitel</a:t>
            </a:r>
          </a:p>
        </p:txBody>
      </p:sp>
      <p:sp>
        <p:nvSpPr>
          <p:cNvPr id="21" name="Textplatzhalter 5">
            <a:extLst>
              <a:ext uri="{FF2B5EF4-FFF2-40B4-BE49-F238E27FC236}">
                <a16:creationId xmlns:a16="http://schemas.microsoft.com/office/drawing/2014/main" id="{262896ED-9B06-ED43-9276-BF6541214A76}"/>
              </a:ext>
            </a:extLst>
          </p:cNvPr>
          <p:cNvSpPr>
            <a:spLocks noGrp="1"/>
          </p:cNvSpPr>
          <p:nvPr>
            <p:ph type="body" sz="quarter" idx="16" hasCustomPrompt="1"/>
          </p:nvPr>
        </p:nvSpPr>
        <p:spPr>
          <a:xfrm>
            <a:off x="6253988" y="4666126"/>
            <a:ext cx="2160588" cy="328613"/>
          </a:xfrm>
          <a:prstGeom prst="rect">
            <a:avLst/>
          </a:prstGeom>
        </p:spPr>
        <p:txBody>
          <a:bodyPr/>
          <a:lstStyle>
            <a:lvl1pPr marL="0" indent="0">
              <a:buNone/>
              <a:defRPr sz="1800">
                <a:latin typeface="+mj-lt"/>
              </a:defRPr>
            </a:lvl1pPr>
          </a:lstStyle>
          <a:p>
            <a:pPr lvl="0"/>
            <a:r>
              <a:rPr lang="de-DE"/>
              <a:t>Untertitel</a:t>
            </a:r>
          </a:p>
        </p:txBody>
      </p:sp>
      <p:sp>
        <p:nvSpPr>
          <p:cNvPr id="16" name="Inhaltsplatzhalter 8">
            <a:extLst>
              <a:ext uri="{FF2B5EF4-FFF2-40B4-BE49-F238E27FC236}">
                <a16:creationId xmlns:a16="http://schemas.microsoft.com/office/drawing/2014/main" id="{6494EF90-6E4A-B441-A4E3-8C8A99D0E266}"/>
              </a:ext>
            </a:extLst>
          </p:cNvPr>
          <p:cNvSpPr>
            <a:spLocks noGrp="1"/>
          </p:cNvSpPr>
          <p:nvPr>
            <p:ph sz="quarter" idx="10" hasCustomPrompt="1"/>
          </p:nvPr>
        </p:nvSpPr>
        <p:spPr>
          <a:xfrm>
            <a:off x="971600" y="1152001"/>
            <a:ext cx="8064896" cy="100220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p:txBody>
      </p:sp>
    </p:spTree>
    <p:extLst>
      <p:ext uri="{BB962C8B-B14F-4D97-AF65-F5344CB8AC3E}">
        <p14:creationId xmlns:p14="http://schemas.microsoft.com/office/powerpoint/2010/main" val="1157441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spickel 01">
    <p:bg>
      <p:bgPr>
        <a:solidFill>
          <a:schemeClr val="bg1"/>
        </a:solidFill>
        <a:effectLst/>
      </p:bgPr>
    </p:bg>
    <p:spTree>
      <p:nvGrpSpPr>
        <p:cNvPr id="1" name=""/>
        <p:cNvGrpSpPr/>
        <p:nvPr/>
      </p:nvGrpSpPr>
      <p:grpSpPr>
        <a:xfrm>
          <a:off x="0" y="0"/>
          <a:ext cx="0" cy="0"/>
          <a:chOff x="0" y="0"/>
          <a:chExt cx="0" cy="0"/>
        </a:xfrm>
      </p:grpSpPr>
      <p:pic>
        <p:nvPicPr>
          <p:cNvPr id="3" name="Grafik 2" descr="Ein Bild, das draußen, Nacht, Stadt, Weg enthält.&#10;&#10;Automatisch generierte Beschreibung">
            <a:extLst>
              <a:ext uri="{FF2B5EF4-FFF2-40B4-BE49-F238E27FC236}">
                <a16:creationId xmlns:a16="http://schemas.microsoft.com/office/drawing/2014/main" id="{0A6E31D6-D1C3-6948-A1BA-944FE37268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0" b="19439"/>
          <a:stretch/>
        </p:blipFill>
        <p:spPr>
          <a:xfrm>
            <a:off x="1324" y="1"/>
            <a:ext cx="9142676" cy="5143500"/>
          </a:xfrm>
          <a:prstGeom prst="rect">
            <a:avLst/>
          </a:prstGeom>
        </p:spPr>
      </p:pic>
      <p:sp>
        <p:nvSpPr>
          <p:cNvPr id="5" name="###CustomElements.Presentation.Header.Script1###"/>
          <p:cNvSpPr txBox="1"/>
          <p:nvPr userDrawn="1"/>
        </p:nvSpPr>
        <p:spPr>
          <a:xfrm>
            <a:off x="1187624" y="429438"/>
            <a:ext cx="6350000" cy="208006"/>
          </a:xfrm>
          <a:prstGeom prst="rect">
            <a:avLst/>
          </a:prstGeom>
          <a:noFill/>
        </p:spPr>
        <p:txBody>
          <a:bodyPr vert="horz" wrap="square" lIns="0" tIns="0" rIns="0" bIns="0" rtlCol="0">
            <a:spAutoFit/>
          </a:bodyPr>
          <a:lstStyle/>
          <a:p>
            <a:pPr>
              <a:lnSpc>
                <a:spcPct val="84000"/>
              </a:lnSpc>
            </a:pPr>
            <a:r>
              <a:rPr lang="de-CH" sz="800">
                <a:solidFill>
                  <a:schemeClr val="bg1"/>
                </a:solidFill>
                <a:latin typeface="+mj-lt"/>
              </a:rPr>
              <a:t>Kanton Zürich</a:t>
            </a:r>
          </a:p>
          <a:p>
            <a:pPr>
              <a:lnSpc>
                <a:spcPct val="84000"/>
              </a:lnSpc>
            </a:pPr>
            <a:r>
              <a:rPr lang="de-CH" sz="800">
                <a:solidFill>
                  <a:schemeClr val="bg1"/>
                </a:solidFill>
                <a:latin typeface="+mj-lt"/>
              </a:rPr>
              <a:t>Staatskanzlei</a:t>
            </a:r>
          </a:p>
        </p:txBody>
      </p:sp>
      <p:sp>
        <p:nvSpPr>
          <p:cNvPr id="7"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bg1"/>
                </a:solidFill>
                <a:latin typeface="+mj-lt"/>
              </a:defRPr>
            </a:lvl1pPr>
          </a:lstStyle>
          <a:p>
            <a:pPr lvl="0"/>
            <a:r>
              <a:rPr lang="de-DE"/>
              <a:t>Zwei </a:t>
            </a:r>
            <a:br>
              <a:rPr lang="de-DE"/>
            </a:br>
            <a:r>
              <a:rPr lang="de-DE"/>
              <a:t>Titelzeilen</a:t>
            </a:r>
          </a:p>
        </p:txBody>
      </p:sp>
      <p:sp>
        <p:nvSpPr>
          <p:cNvPr id="11" name="Rechtwinkliges Dreieck 10">
            <a:extLst>
              <a:ext uri="{FF2B5EF4-FFF2-40B4-BE49-F238E27FC236}">
                <a16:creationId xmlns:a16="http://schemas.microsoft.com/office/drawing/2014/main" id="{93EC8DFE-75FF-CB4C-B8E9-E5E2099EB29F}"/>
              </a:ext>
            </a:extLst>
          </p:cNvPr>
          <p:cNvSpPr>
            <a:spLocks noChangeAspect="1"/>
          </p:cNvSpPr>
          <p:nvPr userDrawn="1"/>
        </p:nvSpPr>
        <p:spPr>
          <a:xfrm>
            <a:off x="0" y="1548000"/>
            <a:ext cx="3600000" cy="3600000"/>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BD611BEE-549E-B34D-8E28-BE345D056D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8096" y="357667"/>
            <a:ext cx="629523" cy="846000"/>
          </a:xfrm>
          <a:prstGeom prst="rect">
            <a:avLst/>
          </a:prstGeom>
        </p:spPr>
      </p:pic>
      <p:sp>
        <p:nvSpPr>
          <p:cNvPr id="9" name="Inhaltsplatzhalter 18">
            <a:extLst>
              <a:ext uri="{FF2B5EF4-FFF2-40B4-BE49-F238E27FC236}">
                <a16:creationId xmlns:a16="http://schemas.microsoft.com/office/drawing/2014/main" id="{4988BD86-2886-7C45-8764-AE61AA4CCBEF}"/>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bg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13" name="Inhaltsplatzhalter 18">
            <a:extLst>
              <a:ext uri="{FF2B5EF4-FFF2-40B4-BE49-F238E27FC236}">
                <a16:creationId xmlns:a16="http://schemas.microsoft.com/office/drawing/2014/main" id="{BE130051-FA2D-4540-9893-F2609FA9F31F}"/>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bg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p:txBody>
      </p:sp>
    </p:spTree>
    <p:extLst>
      <p:ext uri="{BB962C8B-B14F-4D97-AF65-F5344CB8AC3E}">
        <p14:creationId xmlns:p14="http://schemas.microsoft.com/office/powerpoint/2010/main" val="27053567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5" name="Bildplatzhalter 10"/>
          <p:cNvSpPr>
            <a:spLocks noGrp="1" noChangeAspect="1"/>
          </p:cNvSpPr>
          <p:nvPr>
            <p:ph type="pic" sz="quarter" idx="11" hasCustomPrompt="1"/>
          </p:nvPr>
        </p:nvSpPr>
        <p:spPr>
          <a:xfrm>
            <a:off x="971598" y="1228880"/>
            <a:ext cx="1980000" cy="198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8" name="Gerade Verbindung 7">
            <a:extLst>
              <a:ext uri="{FF2B5EF4-FFF2-40B4-BE49-F238E27FC236}">
                <a16:creationId xmlns:a16="http://schemas.microsoft.com/office/drawing/2014/main" id="{DF2956D6-D2AB-4842-8FD0-E9D388C24E62}"/>
              </a:ext>
            </a:extLst>
          </p:cNvPr>
          <p:cNvCxnSpPr>
            <a:cxnSpLocks/>
          </p:cNvCxnSpPr>
          <p:nvPr userDrawn="1"/>
        </p:nvCxnSpPr>
        <p:spPr>
          <a:xfrm>
            <a:off x="971598" y="3410395"/>
            <a:ext cx="21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0" name="Bildplatzhalter 10">
            <a:extLst>
              <a:ext uri="{FF2B5EF4-FFF2-40B4-BE49-F238E27FC236}">
                <a16:creationId xmlns:a16="http://schemas.microsoft.com/office/drawing/2014/main" id="{52A4C5C5-6CD1-3145-81E8-6654900D655B}"/>
              </a:ext>
            </a:extLst>
          </p:cNvPr>
          <p:cNvSpPr>
            <a:spLocks noGrp="1"/>
          </p:cNvSpPr>
          <p:nvPr>
            <p:ph type="pic" sz="quarter" idx="12" hasCustomPrompt="1"/>
          </p:nvPr>
        </p:nvSpPr>
        <p:spPr>
          <a:xfrm>
            <a:off x="3612793" y="1228880"/>
            <a:ext cx="1980000" cy="198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2" name="Gerade Verbindung 11">
            <a:extLst>
              <a:ext uri="{FF2B5EF4-FFF2-40B4-BE49-F238E27FC236}">
                <a16:creationId xmlns:a16="http://schemas.microsoft.com/office/drawing/2014/main" id="{50160132-39AA-7145-AD93-CD5B132EA6E1}"/>
              </a:ext>
            </a:extLst>
          </p:cNvPr>
          <p:cNvCxnSpPr>
            <a:cxnSpLocks/>
          </p:cNvCxnSpPr>
          <p:nvPr userDrawn="1"/>
        </p:nvCxnSpPr>
        <p:spPr>
          <a:xfrm>
            <a:off x="3612793" y="3410395"/>
            <a:ext cx="21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4" name="Bildplatzhalter 10">
            <a:extLst>
              <a:ext uri="{FF2B5EF4-FFF2-40B4-BE49-F238E27FC236}">
                <a16:creationId xmlns:a16="http://schemas.microsoft.com/office/drawing/2014/main" id="{71CC9DB7-A92D-8944-A146-0CB2118ED372}"/>
              </a:ext>
            </a:extLst>
          </p:cNvPr>
          <p:cNvSpPr>
            <a:spLocks noGrp="1"/>
          </p:cNvSpPr>
          <p:nvPr>
            <p:ph type="pic" sz="quarter" idx="13" hasCustomPrompt="1"/>
          </p:nvPr>
        </p:nvSpPr>
        <p:spPr>
          <a:xfrm>
            <a:off x="6253988" y="1228880"/>
            <a:ext cx="1980000" cy="198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5" name="Gerade Verbindung 14">
            <a:extLst>
              <a:ext uri="{FF2B5EF4-FFF2-40B4-BE49-F238E27FC236}">
                <a16:creationId xmlns:a16="http://schemas.microsoft.com/office/drawing/2014/main" id="{32FE5A95-9D2A-7644-9B3E-6F2407693B84}"/>
              </a:ext>
            </a:extLst>
          </p:cNvPr>
          <p:cNvCxnSpPr>
            <a:cxnSpLocks/>
          </p:cNvCxnSpPr>
          <p:nvPr userDrawn="1"/>
        </p:nvCxnSpPr>
        <p:spPr>
          <a:xfrm>
            <a:off x="6253988" y="3410395"/>
            <a:ext cx="21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6" name="Textplatzhalter 5">
            <a:extLst>
              <a:ext uri="{FF2B5EF4-FFF2-40B4-BE49-F238E27FC236}">
                <a16:creationId xmlns:a16="http://schemas.microsoft.com/office/drawing/2014/main" id="{C8398BED-34BE-164A-B978-54D3888272E2}"/>
              </a:ext>
            </a:extLst>
          </p:cNvPr>
          <p:cNvSpPr>
            <a:spLocks noGrp="1"/>
          </p:cNvSpPr>
          <p:nvPr>
            <p:ph type="body" sz="quarter" idx="14" hasCustomPrompt="1"/>
          </p:nvPr>
        </p:nvSpPr>
        <p:spPr>
          <a:xfrm>
            <a:off x="971598" y="3539281"/>
            <a:ext cx="2160588" cy="328613"/>
          </a:xfrm>
          <a:prstGeom prst="rect">
            <a:avLst/>
          </a:prstGeom>
        </p:spPr>
        <p:txBody>
          <a:bodyPr/>
          <a:lstStyle>
            <a:lvl1pPr marL="0" indent="0">
              <a:buNone/>
              <a:defRPr sz="1800">
                <a:latin typeface="+mj-lt"/>
              </a:defRPr>
            </a:lvl1pPr>
          </a:lstStyle>
          <a:p>
            <a:pPr lvl="0"/>
            <a:r>
              <a:rPr lang="de-DE"/>
              <a:t>Untertitel</a:t>
            </a:r>
          </a:p>
        </p:txBody>
      </p:sp>
      <p:sp>
        <p:nvSpPr>
          <p:cNvPr id="20" name="Textplatzhalter 5">
            <a:extLst>
              <a:ext uri="{FF2B5EF4-FFF2-40B4-BE49-F238E27FC236}">
                <a16:creationId xmlns:a16="http://schemas.microsoft.com/office/drawing/2014/main" id="{A8DB7680-36F1-7F4F-A22E-880FAB63A475}"/>
              </a:ext>
            </a:extLst>
          </p:cNvPr>
          <p:cNvSpPr>
            <a:spLocks noGrp="1"/>
          </p:cNvSpPr>
          <p:nvPr>
            <p:ph type="body" sz="quarter" idx="15" hasCustomPrompt="1"/>
          </p:nvPr>
        </p:nvSpPr>
        <p:spPr>
          <a:xfrm>
            <a:off x="3612793" y="3539281"/>
            <a:ext cx="2160588" cy="328613"/>
          </a:xfrm>
          <a:prstGeom prst="rect">
            <a:avLst/>
          </a:prstGeom>
        </p:spPr>
        <p:txBody>
          <a:bodyPr/>
          <a:lstStyle>
            <a:lvl1pPr marL="0" indent="0">
              <a:buNone/>
              <a:defRPr sz="1800">
                <a:latin typeface="+mj-lt"/>
              </a:defRPr>
            </a:lvl1pPr>
          </a:lstStyle>
          <a:p>
            <a:pPr lvl="0"/>
            <a:r>
              <a:rPr lang="de-DE"/>
              <a:t>Untertitel</a:t>
            </a:r>
          </a:p>
        </p:txBody>
      </p:sp>
      <p:sp>
        <p:nvSpPr>
          <p:cNvPr id="21" name="Textplatzhalter 5">
            <a:extLst>
              <a:ext uri="{FF2B5EF4-FFF2-40B4-BE49-F238E27FC236}">
                <a16:creationId xmlns:a16="http://schemas.microsoft.com/office/drawing/2014/main" id="{262896ED-9B06-ED43-9276-BF6541214A76}"/>
              </a:ext>
            </a:extLst>
          </p:cNvPr>
          <p:cNvSpPr>
            <a:spLocks noGrp="1"/>
          </p:cNvSpPr>
          <p:nvPr>
            <p:ph type="body" sz="quarter" idx="16" hasCustomPrompt="1"/>
          </p:nvPr>
        </p:nvSpPr>
        <p:spPr>
          <a:xfrm>
            <a:off x="6253988" y="3539280"/>
            <a:ext cx="2160588" cy="328613"/>
          </a:xfrm>
          <a:prstGeom prst="rect">
            <a:avLst/>
          </a:prstGeom>
        </p:spPr>
        <p:txBody>
          <a:bodyPr/>
          <a:lstStyle>
            <a:lvl1pPr marL="0" indent="0">
              <a:buNone/>
              <a:defRPr sz="1800">
                <a:latin typeface="+mj-lt"/>
              </a:defRPr>
            </a:lvl1pPr>
          </a:lstStyle>
          <a:p>
            <a:pPr lvl="0"/>
            <a:r>
              <a:rPr lang="de-DE"/>
              <a:t>Untertitel</a:t>
            </a:r>
          </a:p>
        </p:txBody>
      </p:sp>
      <p:sp>
        <p:nvSpPr>
          <p:cNvPr id="22" name="Textplatzhalter 5">
            <a:extLst>
              <a:ext uri="{FF2B5EF4-FFF2-40B4-BE49-F238E27FC236}">
                <a16:creationId xmlns:a16="http://schemas.microsoft.com/office/drawing/2014/main" id="{F2B96B70-BD82-F742-8E29-85DFE5FEA907}"/>
              </a:ext>
            </a:extLst>
          </p:cNvPr>
          <p:cNvSpPr>
            <a:spLocks noGrp="1"/>
          </p:cNvSpPr>
          <p:nvPr>
            <p:ph type="body" sz="quarter" idx="17" hasCustomPrompt="1"/>
          </p:nvPr>
        </p:nvSpPr>
        <p:spPr>
          <a:xfrm>
            <a:off x="971010" y="3996779"/>
            <a:ext cx="2160588" cy="879221"/>
          </a:xfrm>
          <a:prstGeom prst="rect">
            <a:avLst/>
          </a:prstGeom>
        </p:spPr>
        <p:txBody>
          <a:bodyPr/>
          <a:lstStyle>
            <a:lvl1pPr marL="0" indent="0">
              <a:buNone/>
              <a:defRPr sz="1400">
                <a:latin typeface="+mn-lt"/>
              </a:defRPr>
            </a:lvl1pPr>
          </a:lstStyle>
          <a:p>
            <a:pPr lvl="0"/>
            <a:r>
              <a:rPr lang="de-DE"/>
              <a:t>Text oder Stichworte ohne Gedankenstriche</a:t>
            </a:r>
          </a:p>
        </p:txBody>
      </p:sp>
      <p:sp>
        <p:nvSpPr>
          <p:cNvPr id="24" name="Textplatzhalter 5">
            <a:extLst>
              <a:ext uri="{FF2B5EF4-FFF2-40B4-BE49-F238E27FC236}">
                <a16:creationId xmlns:a16="http://schemas.microsoft.com/office/drawing/2014/main" id="{F70906ED-00C5-AD42-AD3B-676F7B02C7C6}"/>
              </a:ext>
            </a:extLst>
          </p:cNvPr>
          <p:cNvSpPr>
            <a:spLocks noGrp="1"/>
          </p:cNvSpPr>
          <p:nvPr>
            <p:ph type="body" sz="quarter" idx="17" hasCustomPrompt="1"/>
          </p:nvPr>
        </p:nvSpPr>
        <p:spPr>
          <a:xfrm>
            <a:off x="3614400" y="3996779"/>
            <a:ext cx="2160588" cy="879221"/>
          </a:xfrm>
          <a:prstGeom prst="rect">
            <a:avLst/>
          </a:prstGeom>
        </p:spPr>
        <p:txBody>
          <a:bodyPr/>
          <a:lstStyle>
            <a:lvl1pPr marL="0" indent="0">
              <a:buNone/>
              <a:defRPr sz="1400">
                <a:latin typeface="+mn-lt"/>
              </a:defRPr>
            </a:lvl1pPr>
          </a:lstStyle>
          <a:p>
            <a:pPr lvl="0"/>
            <a:r>
              <a:rPr lang="de-DE"/>
              <a:t>Text oder Stichworte ohne Gedankenstriche</a:t>
            </a:r>
          </a:p>
        </p:txBody>
      </p:sp>
      <p:sp>
        <p:nvSpPr>
          <p:cNvPr id="25" name="Textplatzhalter 5">
            <a:extLst>
              <a:ext uri="{FF2B5EF4-FFF2-40B4-BE49-F238E27FC236}">
                <a16:creationId xmlns:a16="http://schemas.microsoft.com/office/drawing/2014/main" id="{DF5A9473-24BC-F24E-ADF7-2C731121F96A}"/>
              </a:ext>
            </a:extLst>
          </p:cNvPr>
          <p:cNvSpPr>
            <a:spLocks noGrp="1"/>
          </p:cNvSpPr>
          <p:nvPr>
            <p:ph type="body" sz="quarter" idx="17" hasCustomPrompt="1"/>
          </p:nvPr>
        </p:nvSpPr>
        <p:spPr>
          <a:xfrm>
            <a:off x="6253200" y="3996779"/>
            <a:ext cx="2160588" cy="879221"/>
          </a:xfrm>
          <a:prstGeom prst="rect">
            <a:avLst/>
          </a:prstGeom>
        </p:spPr>
        <p:txBody>
          <a:bodyPr/>
          <a:lstStyle>
            <a:lvl1pPr marL="0" indent="0">
              <a:buNone/>
              <a:defRPr sz="1400">
                <a:latin typeface="+mn-lt"/>
              </a:defRPr>
            </a:lvl1pPr>
          </a:lstStyle>
          <a:p>
            <a:pPr lvl="0"/>
            <a:r>
              <a:rPr lang="de-DE"/>
              <a:t>Text oder Stichworte ohne Gedankenstriche</a:t>
            </a:r>
          </a:p>
        </p:txBody>
      </p:sp>
    </p:spTree>
    <p:extLst>
      <p:ext uri="{BB962C8B-B14F-4D97-AF65-F5344CB8AC3E}">
        <p14:creationId xmlns:p14="http://schemas.microsoft.com/office/powerpoint/2010/main" val="2470211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971600" y="1152001"/>
            <a:ext cx="8064896" cy="137793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p:txBody>
      </p:sp>
      <p:sp>
        <p:nvSpPr>
          <p:cNvPr id="5" name="Bildplatzhalter 10"/>
          <p:cNvSpPr>
            <a:spLocks noGrp="1"/>
          </p:cNvSpPr>
          <p:nvPr>
            <p:ph type="pic" sz="quarter" idx="11" hasCustomPrompt="1"/>
          </p:nvPr>
        </p:nvSpPr>
        <p:spPr>
          <a:xfrm>
            <a:off x="971598" y="2803500"/>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8" name="Gerade Verbindung 7">
            <a:extLst>
              <a:ext uri="{FF2B5EF4-FFF2-40B4-BE49-F238E27FC236}">
                <a16:creationId xmlns:a16="http://schemas.microsoft.com/office/drawing/2014/main" id="{DF2956D6-D2AB-4842-8FD0-E9D388C24E62}"/>
              </a:ext>
            </a:extLst>
          </p:cNvPr>
          <p:cNvCxnSpPr>
            <a:cxnSpLocks/>
          </p:cNvCxnSpPr>
          <p:nvPr userDrawn="1"/>
        </p:nvCxnSpPr>
        <p:spPr>
          <a:xfrm>
            <a:off x="971598" y="45864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0" name="Bildplatzhalter 10">
            <a:extLst>
              <a:ext uri="{FF2B5EF4-FFF2-40B4-BE49-F238E27FC236}">
                <a16:creationId xmlns:a16="http://schemas.microsoft.com/office/drawing/2014/main" id="{52A4C5C5-6CD1-3145-81E8-6654900D655B}"/>
              </a:ext>
            </a:extLst>
          </p:cNvPr>
          <p:cNvSpPr>
            <a:spLocks noGrp="1"/>
          </p:cNvSpPr>
          <p:nvPr>
            <p:ph type="pic" sz="quarter" idx="12" hasCustomPrompt="1"/>
          </p:nvPr>
        </p:nvSpPr>
        <p:spPr>
          <a:xfrm>
            <a:off x="2923184" y="2808936"/>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2" name="Gerade Verbindung 11">
            <a:extLst>
              <a:ext uri="{FF2B5EF4-FFF2-40B4-BE49-F238E27FC236}">
                <a16:creationId xmlns:a16="http://schemas.microsoft.com/office/drawing/2014/main" id="{50160132-39AA-7145-AD93-CD5B132EA6E1}"/>
              </a:ext>
            </a:extLst>
          </p:cNvPr>
          <p:cNvCxnSpPr>
            <a:cxnSpLocks/>
          </p:cNvCxnSpPr>
          <p:nvPr userDrawn="1"/>
        </p:nvCxnSpPr>
        <p:spPr>
          <a:xfrm>
            <a:off x="2923184" y="45864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4" name="Bildplatzhalter 10">
            <a:extLst>
              <a:ext uri="{FF2B5EF4-FFF2-40B4-BE49-F238E27FC236}">
                <a16:creationId xmlns:a16="http://schemas.microsoft.com/office/drawing/2014/main" id="{71CC9DB7-A92D-8944-A146-0CB2118ED372}"/>
              </a:ext>
            </a:extLst>
          </p:cNvPr>
          <p:cNvSpPr>
            <a:spLocks noGrp="1"/>
          </p:cNvSpPr>
          <p:nvPr>
            <p:ph type="pic" sz="quarter" idx="13" hasCustomPrompt="1"/>
          </p:nvPr>
        </p:nvSpPr>
        <p:spPr>
          <a:xfrm>
            <a:off x="4874770" y="2803500"/>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5" name="Gerade Verbindung 14">
            <a:extLst>
              <a:ext uri="{FF2B5EF4-FFF2-40B4-BE49-F238E27FC236}">
                <a16:creationId xmlns:a16="http://schemas.microsoft.com/office/drawing/2014/main" id="{32FE5A95-9D2A-7644-9B3E-6F2407693B84}"/>
              </a:ext>
            </a:extLst>
          </p:cNvPr>
          <p:cNvCxnSpPr>
            <a:cxnSpLocks/>
          </p:cNvCxnSpPr>
          <p:nvPr userDrawn="1"/>
        </p:nvCxnSpPr>
        <p:spPr>
          <a:xfrm>
            <a:off x="4874770" y="45864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7" name="Bildplatzhalter 10">
            <a:extLst>
              <a:ext uri="{FF2B5EF4-FFF2-40B4-BE49-F238E27FC236}">
                <a16:creationId xmlns:a16="http://schemas.microsoft.com/office/drawing/2014/main" id="{C2E65231-64BD-C645-BC05-40266503E030}"/>
              </a:ext>
            </a:extLst>
          </p:cNvPr>
          <p:cNvSpPr>
            <a:spLocks noGrp="1"/>
          </p:cNvSpPr>
          <p:nvPr>
            <p:ph type="pic" sz="quarter" idx="14" hasCustomPrompt="1"/>
          </p:nvPr>
        </p:nvSpPr>
        <p:spPr>
          <a:xfrm>
            <a:off x="6826356" y="2798761"/>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8" name="Gerade Verbindung 17">
            <a:extLst>
              <a:ext uri="{FF2B5EF4-FFF2-40B4-BE49-F238E27FC236}">
                <a16:creationId xmlns:a16="http://schemas.microsoft.com/office/drawing/2014/main" id="{8B557F2E-8921-B443-B808-EB1D9850D567}"/>
              </a:ext>
            </a:extLst>
          </p:cNvPr>
          <p:cNvCxnSpPr>
            <a:cxnSpLocks/>
          </p:cNvCxnSpPr>
          <p:nvPr userDrawn="1"/>
        </p:nvCxnSpPr>
        <p:spPr>
          <a:xfrm>
            <a:off x="6826356" y="45864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23" name="Textplatzhalter 5">
            <a:extLst>
              <a:ext uri="{FF2B5EF4-FFF2-40B4-BE49-F238E27FC236}">
                <a16:creationId xmlns:a16="http://schemas.microsoft.com/office/drawing/2014/main" id="{8101FEB6-D695-C240-BEC0-72AD5DB50472}"/>
              </a:ext>
            </a:extLst>
          </p:cNvPr>
          <p:cNvSpPr>
            <a:spLocks noGrp="1"/>
          </p:cNvSpPr>
          <p:nvPr>
            <p:ph type="body" sz="quarter" idx="15" hasCustomPrompt="1"/>
          </p:nvPr>
        </p:nvSpPr>
        <p:spPr>
          <a:xfrm>
            <a:off x="971598" y="4695516"/>
            <a:ext cx="1800000" cy="328613"/>
          </a:xfrm>
          <a:prstGeom prst="rect">
            <a:avLst/>
          </a:prstGeom>
        </p:spPr>
        <p:txBody>
          <a:bodyPr/>
          <a:lstStyle>
            <a:lvl1pPr marL="0" indent="0">
              <a:buNone/>
              <a:defRPr sz="1800">
                <a:latin typeface="+mj-lt"/>
              </a:defRPr>
            </a:lvl1pPr>
          </a:lstStyle>
          <a:p>
            <a:pPr lvl="0"/>
            <a:r>
              <a:rPr lang="de-DE"/>
              <a:t>Untertitel</a:t>
            </a:r>
          </a:p>
        </p:txBody>
      </p:sp>
      <p:sp>
        <p:nvSpPr>
          <p:cNvPr id="24" name="Textplatzhalter 5">
            <a:extLst>
              <a:ext uri="{FF2B5EF4-FFF2-40B4-BE49-F238E27FC236}">
                <a16:creationId xmlns:a16="http://schemas.microsoft.com/office/drawing/2014/main" id="{0B0CE472-93B3-4E4A-A113-F9AF765CC187}"/>
              </a:ext>
            </a:extLst>
          </p:cNvPr>
          <p:cNvSpPr>
            <a:spLocks noGrp="1"/>
          </p:cNvSpPr>
          <p:nvPr>
            <p:ph type="body" sz="quarter" idx="16" hasCustomPrompt="1"/>
          </p:nvPr>
        </p:nvSpPr>
        <p:spPr>
          <a:xfrm>
            <a:off x="2923184" y="4695516"/>
            <a:ext cx="1800000" cy="328613"/>
          </a:xfrm>
          <a:prstGeom prst="rect">
            <a:avLst/>
          </a:prstGeom>
        </p:spPr>
        <p:txBody>
          <a:bodyPr/>
          <a:lstStyle>
            <a:lvl1pPr marL="0" indent="0">
              <a:buNone/>
              <a:defRPr sz="1800">
                <a:latin typeface="+mj-lt"/>
              </a:defRPr>
            </a:lvl1pPr>
          </a:lstStyle>
          <a:p>
            <a:pPr lvl="0"/>
            <a:r>
              <a:rPr lang="de-DE"/>
              <a:t>Untertitel</a:t>
            </a:r>
          </a:p>
        </p:txBody>
      </p:sp>
      <p:sp>
        <p:nvSpPr>
          <p:cNvPr id="25" name="Textplatzhalter 5">
            <a:extLst>
              <a:ext uri="{FF2B5EF4-FFF2-40B4-BE49-F238E27FC236}">
                <a16:creationId xmlns:a16="http://schemas.microsoft.com/office/drawing/2014/main" id="{F8166299-4D49-EA48-95BC-C70CD1CDC16D}"/>
              </a:ext>
            </a:extLst>
          </p:cNvPr>
          <p:cNvSpPr>
            <a:spLocks noGrp="1"/>
          </p:cNvSpPr>
          <p:nvPr>
            <p:ph type="body" sz="quarter" idx="17" hasCustomPrompt="1"/>
          </p:nvPr>
        </p:nvSpPr>
        <p:spPr>
          <a:xfrm>
            <a:off x="4874400" y="4693168"/>
            <a:ext cx="1800000" cy="328613"/>
          </a:xfrm>
          <a:prstGeom prst="rect">
            <a:avLst/>
          </a:prstGeom>
        </p:spPr>
        <p:txBody>
          <a:bodyPr/>
          <a:lstStyle>
            <a:lvl1pPr marL="0" indent="0">
              <a:buNone/>
              <a:defRPr sz="1800">
                <a:latin typeface="+mj-lt"/>
              </a:defRPr>
            </a:lvl1pPr>
          </a:lstStyle>
          <a:p>
            <a:pPr lvl="0"/>
            <a:r>
              <a:rPr lang="de-DE"/>
              <a:t>Untertitel</a:t>
            </a:r>
          </a:p>
        </p:txBody>
      </p:sp>
      <p:sp>
        <p:nvSpPr>
          <p:cNvPr id="27" name="Textplatzhalter 5">
            <a:extLst>
              <a:ext uri="{FF2B5EF4-FFF2-40B4-BE49-F238E27FC236}">
                <a16:creationId xmlns:a16="http://schemas.microsoft.com/office/drawing/2014/main" id="{521E2DC3-A850-1C4D-B4FA-1D72317B5BE6}"/>
              </a:ext>
            </a:extLst>
          </p:cNvPr>
          <p:cNvSpPr>
            <a:spLocks noGrp="1"/>
          </p:cNvSpPr>
          <p:nvPr>
            <p:ph type="body" sz="quarter" idx="18" hasCustomPrompt="1"/>
          </p:nvPr>
        </p:nvSpPr>
        <p:spPr>
          <a:xfrm>
            <a:off x="6825600" y="4695516"/>
            <a:ext cx="1800000" cy="328613"/>
          </a:xfrm>
          <a:prstGeom prst="rect">
            <a:avLst/>
          </a:prstGeom>
        </p:spPr>
        <p:txBody>
          <a:bodyPr/>
          <a:lstStyle>
            <a:lvl1pPr marL="0" indent="0">
              <a:buNone/>
              <a:defRPr sz="1800">
                <a:latin typeface="+mj-lt"/>
              </a:defRPr>
            </a:lvl1pPr>
          </a:lstStyle>
          <a:p>
            <a:pPr lvl="0"/>
            <a:r>
              <a:rPr lang="de-DE"/>
              <a:t>Untertitel</a:t>
            </a:r>
          </a:p>
        </p:txBody>
      </p:sp>
    </p:spTree>
    <p:extLst>
      <p:ext uri="{BB962C8B-B14F-4D97-AF65-F5344CB8AC3E}">
        <p14:creationId xmlns:p14="http://schemas.microsoft.com/office/powerpoint/2010/main" val="13914670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5" name="Bildplatzhalter 10"/>
          <p:cNvSpPr>
            <a:spLocks noGrp="1"/>
          </p:cNvSpPr>
          <p:nvPr>
            <p:ph type="pic" sz="quarter" idx="11" hasCustomPrompt="1"/>
          </p:nvPr>
        </p:nvSpPr>
        <p:spPr>
          <a:xfrm>
            <a:off x="971598" y="1424361"/>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8" name="Gerade Verbindung 7">
            <a:extLst>
              <a:ext uri="{FF2B5EF4-FFF2-40B4-BE49-F238E27FC236}">
                <a16:creationId xmlns:a16="http://schemas.microsoft.com/office/drawing/2014/main" id="{DF2956D6-D2AB-4842-8FD0-E9D388C24E62}"/>
              </a:ext>
            </a:extLst>
          </p:cNvPr>
          <p:cNvCxnSpPr>
            <a:cxnSpLocks/>
          </p:cNvCxnSpPr>
          <p:nvPr userDrawn="1"/>
        </p:nvCxnSpPr>
        <p:spPr>
          <a:xfrm>
            <a:off x="971598" y="32040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0" name="Bildplatzhalter 10">
            <a:extLst>
              <a:ext uri="{FF2B5EF4-FFF2-40B4-BE49-F238E27FC236}">
                <a16:creationId xmlns:a16="http://schemas.microsoft.com/office/drawing/2014/main" id="{52A4C5C5-6CD1-3145-81E8-6654900D655B}"/>
              </a:ext>
            </a:extLst>
          </p:cNvPr>
          <p:cNvSpPr>
            <a:spLocks noGrp="1"/>
          </p:cNvSpPr>
          <p:nvPr>
            <p:ph type="pic" sz="quarter" idx="12" hasCustomPrompt="1"/>
          </p:nvPr>
        </p:nvSpPr>
        <p:spPr>
          <a:xfrm>
            <a:off x="2923184" y="1429797"/>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2" name="Gerade Verbindung 11">
            <a:extLst>
              <a:ext uri="{FF2B5EF4-FFF2-40B4-BE49-F238E27FC236}">
                <a16:creationId xmlns:a16="http://schemas.microsoft.com/office/drawing/2014/main" id="{50160132-39AA-7145-AD93-CD5B132EA6E1}"/>
              </a:ext>
            </a:extLst>
          </p:cNvPr>
          <p:cNvCxnSpPr>
            <a:cxnSpLocks/>
          </p:cNvCxnSpPr>
          <p:nvPr userDrawn="1"/>
        </p:nvCxnSpPr>
        <p:spPr>
          <a:xfrm>
            <a:off x="2923184" y="32040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4" name="Bildplatzhalter 10">
            <a:extLst>
              <a:ext uri="{FF2B5EF4-FFF2-40B4-BE49-F238E27FC236}">
                <a16:creationId xmlns:a16="http://schemas.microsoft.com/office/drawing/2014/main" id="{71CC9DB7-A92D-8944-A146-0CB2118ED372}"/>
              </a:ext>
            </a:extLst>
          </p:cNvPr>
          <p:cNvSpPr>
            <a:spLocks noGrp="1"/>
          </p:cNvSpPr>
          <p:nvPr>
            <p:ph type="pic" sz="quarter" idx="13" hasCustomPrompt="1"/>
          </p:nvPr>
        </p:nvSpPr>
        <p:spPr>
          <a:xfrm>
            <a:off x="4874770" y="1424361"/>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5" name="Gerade Verbindung 14">
            <a:extLst>
              <a:ext uri="{FF2B5EF4-FFF2-40B4-BE49-F238E27FC236}">
                <a16:creationId xmlns:a16="http://schemas.microsoft.com/office/drawing/2014/main" id="{32FE5A95-9D2A-7644-9B3E-6F2407693B84}"/>
              </a:ext>
            </a:extLst>
          </p:cNvPr>
          <p:cNvCxnSpPr>
            <a:cxnSpLocks/>
          </p:cNvCxnSpPr>
          <p:nvPr userDrawn="1"/>
        </p:nvCxnSpPr>
        <p:spPr>
          <a:xfrm>
            <a:off x="4874770" y="32040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7" name="Bildplatzhalter 10">
            <a:extLst>
              <a:ext uri="{FF2B5EF4-FFF2-40B4-BE49-F238E27FC236}">
                <a16:creationId xmlns:a16="http://schemas.microsoft.com/office/drawing/2014/main" id="{C2E65231-64BD-C645-BC05-40266503E030}"/>
              </a:ext>
            </a:extLst>
          </p:cNvPr>
          <p:cNvSpPr>
            <a:spLocks noGrp="1"/>
          </p:cNvSpPr>
          <p:nvPr>
            <p:ph type="pic" sz="quarter" idx="14" hasCustomPrompt="1"/>
          </p:nvPr>
        </p:nvSpPr>
        <p:spPr>
          <a:xfrm>
            <a:off x="6826356" y="1419622"/>
            <a:ext cx="1620000" cy="16200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8" name="Gerade Verbindung 17">
            <a:extLst>
              <a:ext uri="{FF2B5EF4-FFF2-40B4-BE49-F238E27FC236}">
                <a16:creationId xmlns:a16="http://schemas.microsoft.com/office/drawing/2014/main" id="{8B557F2E-8921-B443-B808-EB1D9850D567}"/>
              </a:ext>
            </a:extLst>
          </p:cNvPr>
          <p:cNvCxnSpPr>
            <a:cxnSpLocks/>
          </p:cNvCxnSpPr>
          <p:nvPr userDrawn="1"/>
        </p:nvCxnSpPr>
        <p:spPr>
          <a:xfrm>
            <a:off x="6826356" y="3204000"/>
            <a:ext cx="180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23" name="Textplatzhalter 5">
            <a:extLst>
              <a:ext uri="{FF2B5EF4-FFF2-40B4-BE49-F238E27FC236}">
                <a16:creationId xmlns:a16="http://schemas.microsoft.com/office/drawing/2014/main" id="{8101FEB6-D695-C240-BEC0-72AD5DB50472}"/>
              </a:ext>
            </a:extLst>
          </p:cNvPr>
          <p:cNvSpPr>
            <a:spLocks noGrp="1"/>
          </p:cNvSpPr>
          <p:nvPr>
            <p:ph type="body" sz="quarter" idx="15" hasCustomPrompt="1"/>
          </p:nvPr>
        </p:nvSpPr>
        <p:spPr>
          <a:xfrm>
            <a:off x="971598" y="3316377"/>
            <a:ext cx="1800000" cy="328613"/>
          </a:xfrm>
          <a:prstGeom prst="rect">
            <a:avLst/>
          </a:prstGeom>
        </p:spPr>
        <p:txBody>
          <a:bodyPr/>
          <a:lstStyle>
            <a:lvl1pPr marL="0" indent="0">
              <a:buNone/>
              <a:defRPr sz="1800">
                <a:latin typeface="+mj-lt"/>
              </a:defRPr>
            </a:lvl1pPr>
          </a:lstStyle>
          <a:p>
            <a:pPr lvl="0"/>
            <a:r>
              <a:rPr lang="de-DE"/>
              <a:t>Untertitel</a:t>
            </a:r>
          </a:p>
        </p:txBody>
      </p:sp>
      <p:sp>
        <p:nvSpPr>
          <p:cNvPr id="24" name="Textplatzhalter 5">
            <a:extLst>
              <a:ext uri="{FF2B5EF4-FFF2-40B4-BE49-F238E27FC236}">
                <a16:creationId xmlns:a16="http://schemas.microsoft.com/office/drawing/2014/main" id="{0B0CE472-93B3-4E4A-A113-F9AF765CC187}"/>
              </a:ext>
            </a:extLst>
          </p:cNvPr>
          <p:cNvSpPr>
            <a:spLocks noGrp="1"/>
          </p:cNvSpPr>
          <p:nvPr>
            <p:ph type="body" sz="quarter" idx="16" hasCustomPrompt="1"/>
          </p:nvPr>
        </p:nvSpPr>
        <p:spPr>
          <a:xfrm>
            <a:off x="2923184" y="3316377"/>
            <a:ext cx="1800000" cy="328613"/>
          </a:xfrm>
          <a:prstGeom prst="rect">
            <a:avLst/>
          </a:prstGeom>
        </p:spPr>
        <p:txBody>
          <a:bodyPr/>
          <a:lstStyle>
            <a:lvl1pPr marL="0" indent="0">
              <a:buNone/>
              <a:defRPr sz="1800">
                <a:latin typeface="+mj-lt"/>
              </a:defRPr>
            </a:lvl1pPr>
          </a:lstStyle>
          <a:p>
            <a:pPr lvl="0"/>
            <a:r>
              <a:rPr lang="de-DE"/>
              <a:t>Untertitel</a:t>
            </a:r>
          </a:p>
        </p:txBody>
      </p:sp>
      <p:sp>
        <p:nvSpPr>
          <p:cNvPr id="25" name="Textplatzhalter 5">
            <a:extLst>
              <a:ext uri="{FF2B5EF4-FFF2-40B4-BE49-F238E27FC236}">
                <a16:creationId xmlns:a16="http://schemas.microsoft.com/office/drawing/2014/main" id="{F8166299-4D49-EA48-95BC-C70CD1CDC16D}"/>
              </a:ext>
            </a:extLst>
          </p:cNvPr>
          <p:cNvSpPr>
            <a:spLocks noGrp="1"/>
          </p:cNvSpPr>
          <p:nvPr>
            <p:ph type="body" sz="quarter" idx="17" hasCustomPrompt="1"/>
          </p:nvPr>
        </p:nvSpPr>
        <p:spPr>
          <a:xfrm>
            <a:off x="4874400" y="3314029"/>
            <a:ext cx="1800000" cy="328613"/>
          </a:xfrm>
          <a:prstGeom prst="rect">
            <a:avLst/>
          </a:prstGeom>
        </p:spPr>
        <p:txBody>
          <a:bodyPr/>
          <a:lstStyle>
            <a:lvl1pPr marL="0" indent="0">
              <a:buNone/>
              <a:defRPr sz="1800">
                <a:latin typeface="+mj-lt"/>
              </a:defRPr>
            </a:lvl1pPr>
          </a:lstStyle>
          <a:p>
            <a:pPr lvl="0"/>
            <a:r>
              <a:rPr lang="de-DE"/>
              <a:t>Untertitel</a:t>
            </a:r>
          </a:p>
        </p:txBody>
      </p:sp>
      <p:sp>
        <p:nvSpPr>
          <p:cNvPr id="27" name="Textplatzhalter 5">
            <a:extLst>
              <a:ext uri="{FF2B5EF4-FFF2-40B4-BE49-F238E27FC236}">
                <a16:creationId xmlns:a16="http://schemas.microsoft.com/office/drawing/2014/main" id="{521E2DC3-A850-1C4D-B4FA-1D72317B5BE6}"/>
              </a:ext>
            </a:extLst>
          </p:cNvPr>
          <p:cNvSpPr>
            <a:spLocks noGrp="1"/>
          </p:cNvSpPr>
          <p:nvPr>
            <p:ph type="body" sz="quarter" idx="18" hasCustomPrompt="1"/>
          </p:nvPr>
        </p:nvSpPr>
        <p:spPr>
          <a:xfrm>
            <a:off x="6825600" y="3316377"/>
            <a:ext cx="1800000" cy="328613"/>
          </a:xfrm>
          <a:prstGeom prst="rect">
            <a:avLst/>
          </a:prstGeom>
        </p:spPr>
        <p:txBody>
          <a:bodyPr/>
          <a:lstStyle>
            <a:lvl1pPr marL="0" indent="0">
              <a:buNone/>
              <a:defRPr sz="1800">
                <a:latin typeface="+mj-lt"/>
              </a:defRPr>
            </a:lvl1pPr>
          </a:lstStyle>
          <a:p>
            <a:pPr lvl="0"/>
            <a:r>
              <a:rPr lang="de-DE"/>
              <a:t>Untertitel</a:t>
            </a:r>
          </a:p>
        </p:txBody>
      </p:sp>
      <p:sp>
        <p:nvSpPr>
          <p:cNvPr id="16" name="Textplatzhalter 5">
            <a:extLst>
              <a:ext uri="{FF2B5EF4-FFF2-40B4-BE49-F238E27FC236}">
                <a16:creationId xmlns:a16="http://schemas.microsoft.com/office/drawing/2014/main" id="{5C5F202B-6079-0842-9BAD-E425F47B8866}"/>
              </a:ext>
            </a:extLst>
          </p:cNvPr>
          <p:cNvSpPr>
            <a:spLocks noGrp="1"/>
          </p:cNvSpPr>
          <p:nvPr>
            <p:ph type="body" sz="quarter" idx="19" hasCustomPrompt="1"/>
          </p:nvPr>
        </p:nvSpPr>
        <p:spPr>
          <a:xfrm>
            <a:off x="971010" y="3754631"/>
            <a:ext cx="1800000" cy="1121369"/>
          </a:xfrm>
          <a:prstGeom prst="rect">
            <a:avLst/>
          </a:prstGeom>
        </p:spPr>
        <p:txBody>
          <a:bodyPr/>
          <a:lstStyle>
            <a:lvl1pPr marL="0" indent="0">
              <a:buNone/>
              <a:defRPr sz="1400">
                <a:latin typeface="+mn-lt"/>
              </a:defRPr>
            </a:lvl1pPr>
          </a:lstStyle>
          <a:p>
            <a:pPr lvl="0"/>
            <a:r>
              <a:rPr lang="de-DE"/>
              <a:t>Text oder Stichworte ohne Gedanken-striche</a:t>
            </a:r>
          </a:p>
        </p:txBody>
      </p:sp>
      <p:sp>
        <p:nvSpPr>
          <p:cNvPr id="19" name="Textplatzhalter 5">
            <a:extLst>
              <a:ext uri="{FF2B5EF4-FFF2-40B4-BE49-F238E27FC236}">
                <a16:creationId xmlns:a16="http://schemas.microsoft.com/office/drawing/2014/main" id="{B01F33F2-00B8-0D45-9B8F-6781E1D67229}"/>
              </a:ext>
            </a:extLst>
          </p:cNvPr>
          <p:cNvSpPr>
            <a:spLocks noGrp="1"/>
          </p:cNvSpPr>
          <p:nvPr>
            <p:ph type="body" sz="quarter" idx="20" hasCustomPrompt="1"/>
          </p:nvPr>
        </p:nvSpPr>
        <p:spPr>
          <a:xfrm>
            <a:off x="2923184" y="3754630"/>
            <a:ext cx="1800000" cy="1121369"/>
          </a:xfrm>
          <a:prstGeom prst="rect">
            <a:avLst/>
          </a:prstGeom>
        </p:spPr>
        <p:txBody>
          <a:bodyPr/>
          <a:lstStyle>
            <a:lvl1pPr marL="0" indent="0">
              <a:buNone/>
              <a:defRPr sz="1400">
                <a:latin typeface="+mn-lt"/>
              </a:defRPr>
            </a:lvl1pPr>
          </a:lstStyle>
          <a:p>
            <a:pPr lvl="0"/>
            <a:r>
              <a:rPr lang="de-DE"/>
              <a:t>Text oder Stichworte ohne Gedanken-striche</a:t>
            </a:r>
          </a:p>
        </p:txBody>
      </p:sp>
      <p:sp>
        <p:nvSpPr>
          <p:cNvPr id="20" name="Textplatzhalter 5">
            <a:extLst>
              <a:ext uri="{FF2B5EF4-FFF2-40B4-BE49-F238E27FC236}">
                <a16:creationId xmlns:a16="http://schemas.microsoft.com/office/drawing/2014/main" id="{0F3D1DCA-75A5-1545-B129-0001819B2B1F}"/>
              </a:ext>
            </a:extLst>
          </p:cNvPr>
          <p:cNvSpPr>
            <a:spLocks noGrp="1"/>
          </p:cNvSpPr>
          <p:nvPr>
            <p:ph type="body" sz="quarter" idx="21" hasCustomPrompt="1"/>
          </p:nvPr>
        </p:nvSpPr>
        <p:spPr>
          <a:xfrm>
            <a:off x="4874400" y="3754629"/>
            <a:ext cx="1800000" cy="1121369"/>
          </a:xfrm>
          <a:prstGeom prst="rect">
            <a:avLst/>
          </a:prstGeom>
        </p:spPr>
        <p:txBody>
          <a:bodyPr/>
          <a:lstStyle>
            <a:lvl1pPr marL="0" indent="0">
              <a:buNone/>
              <a:defRPr sz="1400">
                <a:latin typeface="+mn-lt"/>
              </a:defRPr>
            </a:lvl1pPr>
          </a:lstStyle>
          <a:p>
            <a:pPr lvl="0"/>
            <a:r>
              <a:rPr lang="de-DE"/>
              <a:t>Text oder Stichworte ohne Gedanken-striche</a:t>
            </a:r>
          </a:p>
        </p:txBody>
      </p:sp>
      <p:sp>
        <p:nvSpPr>
          <p:cNvPr id="21" name="Textplatzhalter 5">
            <a:extLst>
              <a:ext uri="{FF2B5EF4-FFF2-40B4-BE49-F238E27FC236}">
                <a16:creationId xmlns:a16="http://schemas.microsoft.com/office/drawing/2014/main" id="{D89CACAD-0753-EC4A-B077-A1272B325CB2}"/>
              </a:ext>
            </a:extLst>
          </p:cNvPr>
          <p:cNvSpPr>
            <a:spLocks noGrp="1"/>
          </p:cNvSpPr>
          <p:nvPr>
            <p:ph type="body" sz="quarter" idx="22" hasCustomPrompt="1"/>
          </p:nvPr>
        </p:nvSpPr>
        <p:spPr>
          <a:xfrm>
            <a:off x="6825600" y="3754628"/>
            <a:ext cx="1800000" cy="1121369"/>
          </a:xfrm>
          <a:prstGeom prst="rect">
            <a:avLst/>
          </a:prstGeom>
        </p:spPr>
        <p:txBody>
          <a:bodyPr/>
          <a:lstStyle>
            <a:lvl1pPr marL="0" indent="0">
              <a:buNone/>
              <a:defRPr sz="1400">
                <a:latin typeface="+mn-lt"/>
              </a:defRPr>
            </a:lvl1pPr>
          </a:lstStyle>
          <a:p>
            <a:pPr lvl="0"/>
            <a:r>
              <a:rPr lang="de-DE"/>
              <a:t>Text oder Stichworte ohne Gedanken-striche</a:t>
            </a:r>
          </a:p>
        </p:txBody>
      </p:sp>
    </p:spTree>
    <p:extLst>
      <p:ext uri="{BB962C8B-B14F-4D97-AF65-F5344CB8AC3E}">
        <p14:creationId xmlns:p14="http://schemas.microsoft.com/office/powerpoint/2010/main" val="30304001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4" name="Inhaltsplatzhalter 8"/>
          <p:cNvSpPr>
            <a:spLocks noGrp="1"/>
          </p:cNvSpPr>
          <p:nvPr>
            <p:ph sz="quarter" idx="10" hasCustomPrompt="1"/>
          </p:nvPr>
        </p:nvSpPr>
        <p:spPr>
          <a:xfrm>
            <a:off x="971600" y="1152000"/>
            <a:ext cx="8064896" cy="1569679"/>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p:txBody>
      </p:sp>
      <p:sp>
        <p:nvSpPr>
          <p:cNvPr id="5" name="Bildplatzhalter 10"/>
          <p:cNvSpPr>
            <a:spLocks noGrp="1"/>
          </p:cNvSpPr>
          <p:nvPr>
            <p:ph type="pic" sz="quarter" idx="11" hasCustomPrompt="1"/>
          </p:nvPr>
        </p:nvSpPr>
        <p:spPr>
          <a:xfrm>
            <a:off x="971600" y="2893667"/>
            <a:ext cx="1301339" cy="13063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8" name="Gerade Verbindung 7">
            <a:extLst>
              <a:ext uri="{FF2B5EF4-FFF2-40B4-BE49-F238E27FC236}">
                <a16:creationId xmlns:a16="http://schemas.microsoft.com/office/drawing/2014/main" id="{DF2956D6-D2AB-4842-8FD0-E9D388C24E62}"/>
              </a:ext>
            </a:extLst>
          </p:cNvPr>
          <p:cNvCxnSpPr>
            <a:cxnSpLocks/>
          </p:cNvCxnSpPr>
          <p:nvPr userDrawn="1"/>
        </p:nvCxnSpPr>
        <p:spPr>
          <a:xfrm>
            <a:off x="972000" y="4363169"/>
            <a:ext cx="143976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0" name="Bildplatzhalter 10">
            <a:extLst>
              <a:ext uri="{FF2B5EF4-FFF2-40B4-BE49-F238E27FC236}">
                <a16:creationId xmlns:a16="http://schemas.microsoft.com/office/drawing/2014/main" id="{52A4C5C5-6CD1-3145-81E8-6654900D655B}"/>
              </a:ext>
            </a:extLst>
          </p:cNvPr>
          <p:cNvSpPr>
            <a:spLocks noGrp="1"/>
          </p:cNvSpPr>
          <p:nvPr>
            <p:ph type="pic" sz="quarter" idx="12" hasCustomPrompt="1"/>
          </p:nvPr>
        </p:nvSpPr>
        <p:spPr>
          <a:xfrm>
            <a:off x="2506663" y="2893667"/>
            <a:ext cx="1301339" cy="13063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2" name="Gerade Verbindung 11">
            <a:extLst>
              <a:ext uri="{FF2B5EF4-FFF2-40B4-BE49-F238E27FC236}">
                <a16:creationId xmlns:a16="http://schemas.microsoft.com/office/drawing/2014/main" id="{50160132-39AA-7145-AD93-CD5B132EA6E1}"/>
              </a:ext>
            </a:extLst>
          </p:cNvPr>
          <p:cNvCxnSpPr>
            <a:cxnSpLocks/>
          </p:cNvCxnSpPr>
          <p:nvPr userDrawn="1"/>
        </p:nvCxnSpPr>
        <p:spPr>
          <a:xfrm>
            <a:off x="2506663" y="4363169"/>
            <a:ext cx="143976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4" name="Bildplatzhalter 10">
            <a:extLst>
              <a:ext uri="{FF2B5EF4-FFF2-40B4-BE49-F238E27FC236}">
                <a16:creationId xmlns:a16="http://schemas.microsoft.com/office/drawing/2014/main" id="{71CC9DB7-A92D-8944-A146-0CB2118ED372}"/>
              </a:ext>
            </a:extLst>
          </p:cNvPr>
          <p:cNvSpPr>
            <a:spLocks noGrp="1"/>
          </p:cNvSpPr>
          <p:nvPr>
            <p:ph type="pic" sz="quarter" idx="13" hasCustomPrompt="1"/>
          </p:nvPr>
        </p:nvSpPr>
        <p:spPr>
          <a:xfrm>
            <a:off x="4114134" y="2893667"/>
            <a:ext cx="1301339" cy="13063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5" name="Gerade Verbindung 14">
            <a:extLst>
              <a:ext uri="{FF2B5EF4-FFF2-40B4-BE49-F238E27FC236}">
                <a16:creationId xmlns:a16="http://schemas.microsoft.com/office/drawing/2014/main" id="{32FE5A95-9D2A-7644-9B3E-6F2407693B84}"/>
              </a:ext>
            </a:extLst>
          </p:cNvPr>
          <p:cNvCxnSpPr>
            <a:cxnSpLocks/>
          </p:cNvCxnSpPr>
          <p:nvPr userDrawn="1"/>
        </p:nvCxnSpPr>
        <p:spPr>
          <a:xfrm>
            <a:off x="4114800" y="4363169"/>
            <a:ext cx="143976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17" name="Bildplatzhalter 10">
            <a:extLst>
              <a:ext uri="{FF2B5EF4-FFF2-40B4-BE49-F238E27FC236}">
                <a16:creationId xmlns:a16="http://schemas.microsoft.com/office/drawing/2014/main" id="{C2E65231-64BD-C645-BC05-40266503E030}"/>
              </a:ext>
            </a:extLst>
          </p:cNvPr>
          <p:cNvSpPr>
            <a:spLocks noGrp="1"/>
          </p:cNvSpPr>
          <p:nvPr>
            <p:ph type="pic" sz="quarter" idx="14" hasCustomPrompt="1"/>
          </p:nvPr>
        </p:nvSpPr>
        <p:spPr>
          <a:xfrm>
            <a:off x="5693005" y="2884886"/>
            <a:ext cx="1301339" cy="13063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18" name="Gerade Verbindung 17">
            <a:extLst>
              <a:ext uri="{FF2B5EF4-FFF2-40B4-BE49-F238E27FC236}">
                <a16:creationId xmlns:a16="http://schemas.microsoft.com/office/drawing/2014/main" id="{8B557F2E-8921-B443-B808-EB1D9850D567}"/>
              </a:ext>
            </a:extLst>
          </p:cNvPr>
          <p:cNvCxnSpPr>
            <a:cxnSpLocks/>
          </p:cNvCxnSpPr>
          <p:nvPr userDrawn="1"/>
        </p:nvCxnSpPr>
        <p:spPr>
          <a:xfrm>
            <a:off x="5693005" y="4363169"/>
            <a:ext cx="143976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20" name="Bildplatzhalter 10">
            <a:extLst>
              <a:ext uri="{FF2B5EF4-FFF2-40B4-BE49-F238E27FC236}">
                <a16:creationId xmlns:a16="http://schemas.microsoft.com/office/drawing/2014/main" id="{980E6417-D758-3746-B09B-6F0868E178DE}"/>
              </a:ext>
            </a:extLst>
          </p:cNvPr>
          <p:cNvSpPr>
            <a:spLocks noGrp="1"/>
          </p:cNvSpPr>
          <p:nvPr>
            <p:ph type="pic" sz="quarter" idx="15" hasCustomPrompt="1"/>
          </p:nvPr>
        </p:nvSpPr>
        <p:spPr>
          <a:xfrm>
            <a:off x="7323371" y="2884886"/>
            <a:ext cx="1301339" cy="1306300"/>
          </a:xfrm>
          <a:prstGeom prst="rect">
            <a:avLst/>
          </a:prstGeom>
          <a:noFill/>
        </p:spPr>
        <p:txBody>
          <a:bodyPr anchor="ctr"/>
          <a:lstStyle>
            <a:lvl1pPr algn="ctr">
              <a:buNone/>
              <a:defRPr sz="2000">
                <a:solidFill>
                  <a:srgbClr val="0070C0"/>
                </a:solidFill>
                <a:latin typeface="+mj-lt"/>
              </a:defRPr>
            </a:lvl1pPr>
          </a:lstStyle>
          <a:p>
            <a:r>
              <a:rPr lang="de-CH"/>
              <a:t>Quadrat</a:t>
            </a:r>
          </a:p>
        </p:txBody>
      </p:sp>
      <p:cxnSp>
        <p:nvCxnSpPr>
          <p:cNvPr id="21" name="Gerade Verbindung 20">
            <a:extLst>
              <a:ext uri="{FF2B5EF4-FFF2-40B4-BE49-F238E27FC236}">
                <a16:creationId xmlns:a16="http://schemas.microsoft.com/office/drawing/2014/main" id="{992D152C-7F85-7749-9703-6ADCB1F1D992}"/>
              </a:ext>
            </a:extLst>
          </p:cNvPr>
          <p:cNvCxnSpPr>
            <a:cxnSpLocks/>
          </p:cNvCxnSpPr>
          <p:nvPr userDrawn="1"/>
        </p:nvCxnSpPr>
        <p:spPr>
          <a:xfrm>
            <a:off x="7323771" y="4363169"/>
            <a:ext cx="143976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23" name="Textplatzhalter 5">
            <a:extLst>
              <a:ext uri="{FF2B5EF4-FFF2-40B4-BE49-F238E27FC236}">
                <a16:creationId xmlns:a16="http://schemas.microsoft.com/office/drawing/2014/main" id="{DF02195D-1E64-1F4D-BD97-70E8BC752B28}"/>
              </a:ext>
            </a:extLst>
          </p:cNvPr>
          <p:cNvSpPr>
            <a:spLocks noGrp="1"/>
          </p:cNvSpPr>
          <p:nvPr>
            <p:ph type="body" sz="quarter" idx="17" hasCustomPrompt="1"/>
          </p:nvPr>
        </p:nvSpPr>
        <p:spPr>
          <a:xfrm>
            <a:off x="972000" y="4477732"/>
            <a:ext cx="1413424" cy="328613"/>
          </a:xfrm>
          <a:prstGeom prst="rect">
            <a:avLst/>
          </a:prstGeom>
        </p:spPr>
        <p:txBody>
          <a:bodyPr/>
          <a:lstStyle>
            <a:lvl1pPr marL="0" indent="0">
              <a:buNone/>
              <a:defRPr sz="1600">
                <a:latin typeface="+mj-lt"/>
              </a:defRPr>
            </a:lvl1pPr>
          </a:lstStyle>
          <a:p>
            <a:pPr lvl="0"/>
            <a:r>
              <a:rPr lang="de-DE"/>
              <a:t>Untertitel</a:t>
            </a:r>
          </a:p>
        </p:txBody>
      </p:sp>
      <p:sp>
        <p:nvSpPr>
          <p:cNvPr id="24" name="Textplatzhalter 5">
            <a:extLst>
              <a:ext uri="{FF2B5EF4-FFF2-40B4-BE49-F238E27FC236}">
                <a16:creationId xmlns:a16="http://schemas.microsoft.com/office/drawing/2014/main" id="{8745807B-F33B-064E-80A3-FCC734E92C78}"/>
              </a:ext>
            </a:extLst>
          </p:cNvPr>
          <p:cNvSpPr>
            <a:spLocks noGrp="1"/>
          </p:cNvSpPr>
          <p:nvPr>
            <p:ph type="body" sz="quarter" idx="18" hasCustomPrompt="1"/>
          </p:nvPr>
        </p:nvSpPr>
        <p:spPr>
          <a:xfrm>
            <a:off x="2505600" y="4477732"/>
            <a:ext cx="1413424" cy="328613"/>
          </a:xfrm>
          <a:prstGeom prst="rect">
            <a:avLst/>
          </a:prstGeom>
        </p:spPr>
        <p:txBody>
          <a:bodyPr/>
          <a:lstStyle>
            <a:lvl1pPr marL="0" indent="0">
              <a:buNone/>
              <a:defRPr sz="1600">
                <a:latin typeface="+mj-lt"/>
              </a:defRPr>
            </a:lvl1pPr>
          </a:lstStyle>
          <a:p>
            <a:pPr lvl="0"/>
            <a:r>
              <a:rPr lang="de-DE"/>
              <a:t>Untertitel</a:t>
            </a:r>
          </a:p>
        </p:txBody>
      </p:sp>
      <p:sp>
        <p:nvSpPr>
          <p:cNvPr id="25" name="Textplatzhalter 5">
            <a:extLst>
              <a:ext uri="{FF2B5EF4-FFF2-40B4-BE49-F238E27FC236}">
                <a16:creationId xmlns:a16="http://schemas.microsoft.com/office/drawing/2014/main" id="{CFECCB8E-62AF-2140-B2A5-C4113AEF94CC}"/>
              </a:ext>
            </a:extLst>
          </p:cNvPr>
          <p:cNvSpPr>
            <a:spLocks noGrp="1"/>
          </p:cNvSpPr>
          <p:nvPr>
            <p:ph type="body" sz="quarter" idx="19" hasCustomPrompt="1"/>
          </p:nvPr>
        </p:nvSpPr>
        <p:spPr>
          <a:xfrm>
            <a:off x="4114134" y="4477732"/>
            <a:ext cx="1413424" cy="328613"/>
          </a:xfrm>
          <a:prstGeom prst="rect">
            <a:avLst/>
          </a:prstGeom>
        </p:spPr>
        <p:txBody>
          <a:bodyPr/>
          <a:lstStyle>
            <a:lvl1pPr marL="0" indent="0">
              <a:buNone/>
              <a:defRPr sz="1600">
                <a:latin typeface="+mj-lt"/>
              </a:defRPr>
            </a:lvl1pPr>
          </a:lstStyle>
          <a:p>
            <a:pPr lvl="0"/>
            <a:r>
              <a:rPr lang="de-DE"/>
              <a:t>Untertitel</a:t>
            </a:r>
          </a:p>
        </p:txBody>
      </p:sp>
      <p:sp>
        <p:nvSpPr>
          <p:cNvPr id="26" name="Textplatzhalter 5">
            <a:extLst>
              <a:ext uri="{FF2B5EF4-FFF2-40B4-BE49-F238E27FC236}">
                <a16:creationId xmlns:a16="http://schemas.microsoft.com/office/drawing/2014/main" id="{62AE612F-7F96-FD4D-B8C1-21902D9647E4}"/>
              </a:ext>
            </a:extLst>
          </p:cNvPr>
          <p:cNvSpPr>
            <a:spLocks noGrp="1"/>
          </p:cNvSpPr>
          <p:nvPr>
            <p:ph type="body" sz="quarter" idx="20" hasCustomPrompt="1"/>
          </p:nvPr>
        </p:nvSpPr>
        <p:spPr>
          <a:xfrm>
            <a:off x="5691600" y="4477731"/>
            <a:ext cx="1413424" cy="328613"/>
          </a:xfrm>
          <a:prstGeom prst="rect">
            <a:avLst/>
          </a:prstGeom>
        </p:spPr>
        <p:txBody>
          <a:bodyPr/>
          <a:lstStyle>
            <a:lvl1pPr marL="0" indent="0">
              <a:buNone/>
              <a:defRPr sz="1600">
                <a:latin typeface="+mj-lt"/>
              </a:defRPr>
            </a:lvl1pPr>
          </a:lstStyle>
          <a:p>
            <a:pPr lvl="0"/>
            <a:r>
              <a:rPr lang="de-DE"/>
              <a:t>Untertitel</a:t>
            </a:r>
          </a:p>
        </p:txBody>
      </p:sp>
      <p:sp>
        <p:nvSpPr>
          <p:cNvPr id="27" name="Textplatzhalter 5">
            <a:extLst>
              <a:ext uri="{FF2B5EF4-FFF2-40B4-BE49-F238E27FC236}">
                <a16:creationId xmlns:a16="http://schemas.microsoft.com/office/drawing/2014/main" id="{275AAF9C-B530-F44B-9967-D4FC432FC997}"/>
              </a:ext>
            </a:extLst>
          </p:cNvPr>
          <p:cNvSpPr>
            <a:spLocks noGrp="1"/>
          </p:cNvSpPr>
          <p:nvPr>
            <p:ph type="body" sz="quarter" idx="21" hasCustomPrompt="1"/>
          </p:nvPr>
        </p:nvSpPr>
        <p:spPr>
          <a:xfrm>
            <a:off x="7322400" y="4477730"/>
            <a:ext cx="1413424" cy="328613"/>
          </a:xfrm>
          <a:prstGeom prst="rect">
            <a:avLst/>
          </a:prstGeom>
        </p:spPr>
        <p:txBody>
          <a:bodyPr/>
          <a:lstStyle>
            <a:lvl1pPr marL="0" indent="0">
              <a:buNone/>
              <a:defRPr sz="1600">
                <a:latin typeface="+mj-lt"/>
              </a:defRPr>
            </a:lvl1pPr>
          </a:lstStyle>
          <a:p>
            <a:pPr lvl="0"/>
            <a:r>
              <a:rPr lang="de-DE"/>
              <a:t>Untertitel</a:t>
            </a:r>
          </a:p>
        </p:txBody>
      </p:sp>
    </p:spTree>
    <p:extLst>
      <p:ext uri="{BB962C8B-B14F-4D97-AF65-F5344CB8AC3E}">
        <p14:creationId xmlns:p14="http://schemas.microsoft.com/office/powerpoint/2010/main" val="18156431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Bild und Text, hochformat">
    <p:spTree>
      <p:nvGrpSpPr>
        <p:cNvPr id="1" name=""/>
        <p:cNvGrpSpPr/>
        <p:nvPr/>
      </p:nvGrpSpPr>
      <p:grpSpPr>
        <a:xfrm>
          <a:off x="0" y="0"/>
          <a:ext cx="0" cy="0"/>
          <a:chOff x="0" y="0"/>
          <a:chExt cx="0" cy="0"/>
        </a:xfrm>
      </p:grpSpPr>
      <p:sp>
        <p:nvSpPr>
          <p:cNvPr id="3" name="Titel 6"/>
          <p:cNvSpPr>
            <a:spLocks noGrp="1"/>
          </p:cNvSpPr>
          <p:nvPr>
            <p:ph type="title" hasCustomPrompt="1"/>
          </p:nvPr>
        </p:nvSpPr>
        <p:spPr>
          <a:xfrm>
            <a:off x="972000" y="720000"/>
            <a:ext cx="8064496" cy="401433"/>
          </a:xfrm>
          <a:prstGeom prst="rect">
            <a:avLst/>
          </a:prstGeom>
        </p:spPr>
        <p:txBody>
          <a:bodyPr/>
          <a:lstStyle>
            <a:lvl1pPr algn="l">
              <a:defRPr sz="2400"/>
            </a:lvl1pPr>
          </a:lstStyle>
          <a:p>
            <a:r>
              <a:rPr lang="de-DE"/>
              <a:t>Titel etwas kleiner</a:t>
            </a:r>
            <a:endParaRPr lang="de-CH"/>
          </a:p>
        </p:txBody>
      </p:sp>
      <p:sp>
        <p:nvSpPr>
          <p:cNvPr id="5" name="Bildplatzhalter 10"/>
          <p:cNvSpPr>
            <a:spLocks noGrp="1"/>
          </p:cNvSpPr>
          <p:nvPr>
            <p:ph type="pic" sz="quarter" idx="11" hasCustomPrompt="1"/>
          </p:nvPr>
        </p:nvSpPr>
        <p:spPr>
          <a:xfrm>
            <a:off x="972000" y="3147934"/>
            <a:ext cx="1080000" cy="1080000"/>
          </a:xfrm>
          <a:prstGeom prst="rect">
            <a:avLst/>
          </a:prstGeom>
          <a:noFill/>
        </p:spPr>
        <p:txBody>
          <a:bodyPr anchor="ctr"/>
          <a:lstStyle>
            <a:lvl1pPr algn="ctr">
              <a:buNone/>
              <a:defRPr sz="1600">
                <a:solidFill>
                  <a:srgbClr val="0070C0"/>
                </a:solidFill>
                <a:latin typeface="+mj-lt"/>
              </a:defRPr>
            </a:lvl1pPr>
          </a:lstStyle>
          <a:p>
            <a:r>
              <a:rPr lang="de-CH"/>
              <a:t>Quadrat</a:t>
            </a:r>
          </a:p>
        </p:txBody>
      </p:sp>
      <p:sp>
        <p:nvSpPr>
          <p:cNvPr id="10" name="Bildplatzhalter 10">
            <a:extLst>
              <a:ext uri="{FF2B5EF4-FFF2-40B4-BE49-F238E27FC236}">
                <a16:creationId xmlns:a16="http://schemas.microsoft.com/office/drawing/2014/main" id="{52A4C5C5-6CD1-3145-81E8-6654900D655B}"/>
              </a:ext>
            </a:extLst>
          </p:cNvPr>
          <p:cNvSpPr>
            <a:spLocks noGrp="1"/>
          </p:cNvSpPr>
          <p:nvPr>
            <p:ph type="pic" sz="quarter" idx="12" hasCustomPrompt="1"/>
          </p:nvPr>
        </p:nvSpPr>
        <p:spPr>
          <a:xfrm>
            <a:off x="2491200" y="3147934"/>
            <a:ext cx="1080000" cy="1080000"/>
          </a:xfrm>
          <a:prstGeom prst="rect">
            <a:avLst/>
          </a:prstGeom>
          <a:noFill/>
        </p:spPr>
        <p:txBody>
          <a:bodyPr anchor="ctr"/>
          <a:lstStyle>
            <a:lvl1pPr algn="ctr">
              <a:buNone/>
              <a:defRPr sz="1600">
                <a:solidFill>
                  <a:srgbClr val="0070C0"/>
                </a:solidFill>
                <a:latin typeface="+mj-lt"/>
              </a:defRPr>
            </a:lvl1pPr>
          </a:lstStyle>
          <a:p>
            <a:r>
              <a:rPr lang="de-CH"/>
              <a:t>Quadrat</a:t>
            </a:r>
          </a:p>
        </p:txBody>
      </p:sp>
      <p:sp>
        <p:nvSpPr>
          <p:cNvPr id="14" name="Bildplatzhalter 10">
            <a:extLst>
              <a:ext uri="{FF2B5EF4-FFF2-40B4-BE49-F238E27FC236}">
                <a16:creationId xmlns:a16="http://schemas.microsoft.com/office/drawing/2014/main" id="{71CC9DB7-A92D-8944-A146-0CB2118ED372}"/>
              </a:ext>
            </a:extLst>
          </p:cNvPr>
          <p:cNvSpPr>
            <a:spLocks noGrp="1"/>
          </p:cNvSpPr>
          <p:nvPr>
            <p:ph type="pic" sz="quarter" idx="13" hasCustomPrompt="1"/>
          </p:nvPr>
        </p:nvSpPr>
        <p:spPr>
          <a:xfrm>
            <a:off x="4096800" y="3147934"/>
            <a:ext cx="1080000" cy="1080000"/>
          </a:xfrm>
          <a:prstGeom prst="rect">
            <a:avLst/>
          </a:prstGeom>
          <a:noFill/>
        </p:spPr>
        <p:txBody>
          <a:bodyPr anchor="ctr"/>
          <a:lstStyle>
            <a:lvl1pPr algn="ctr">
              <a:buNone/>
              <a:defRPr sz="1600">
                <a:solidFill>
                  <a:srgbClr val="0070C0"/>
                </a:solidFill>
                <a:latin typeface="+mj-lt"/>
              </a:defRPr>
            </a:lvl1pPr>
          </a:lstStyle>
          <a:p>
            <a:r>
              <a:rPr lang="de-CH"/>
              <a:t>Quadrat</a:t>
            </a:r>
          </a:p>
        </p:txBody>
      </p:sp>
      <p:sp>
        <p:nvSpPr>
          <p:cNvPr id="17" name="Bildplatzhalter 10">
            <a:extLst>
              <a:ext uri="{FF2B5EF4-FFF2-40B4-BE49-F238E27FC236}">
                <a16:creationId xmlns:a16="http://schemas.microsoft.com/office/drawing/2014/main" id="{C2E65231-64BD-C645-BC05-40266503E030}"/>
              </a:ext>
            </a:extLst>
          </p:cNvPr>
          <p:cNvSpPr>
            <a:spLocks noGrp="1"/>
          </p:cNvSpPr>
          <p:nvPr>
            <p:ph type="pic" sz="quarter" idx="14" hasCustomPrompt="1"/>
          </p:nvPr>
        </p:nvSpPr>
        <p:spPr>
          <a:xfrm>
            <a:off x="972000" y="1235995"/>
            <a:ext cx="1080000" cy="1080000"/>
          </a:xfrm>
          <a:prstGeom prst="rect">
            <a:avLst/>
          </a:prstGeom>
          <a:noFill/>
        </p:spPr>
        <p:txBody>
          <a:bodyPr anchor="ctr"/>
          <a:lstStyle>
            <a:lvl1pPr algn="ctr">
              <a:buNone/>
              <a:defRPr sz="1600">
                <a:solidFill>
                  <a:srgbClr val="0070C0"/>
                </a:solidFill>
                <a:latin typeface="+mj-lt"/>
              </a:defRPr>
            </a:lvl1pPr>
          </a:lstStyle>
          <a:p>
            <a:r>
              <a:rPr lang="de-CH"/>
              <a:t>Quadrat</a:t>
            </a:r>
          </a:p>
        </p:txBody>
      </p:sp>
      <p:cxnSp>
        <p:nvCxnSpPr>
          <p:cNvPr id="18" name="Gerade Verbindung 17">
            <a:extLst>
              <a:ext uri="{FF2B5EF4-FFF2-40B4-BE49-F238E27FC236}">
                <a16:creationId xmlns:a16="http://schemas.microsoft.com/office/drawing/2014/main" id="{8B557F2E-8921-B443-B808-EB1D9850D567}"/>
              </a:ext>
            </a:extLst>
          </p:cNvPr>
          <p:cNvCxnSpPr>
            <a:cxnSpLocks/>
          </p:cNvCxnSpPr>
          <p:nvPr userDrawn="1"/>
        </p:nvCxnSpPr>
        <p:spPr>
          <a:xfrm>
            <a:off x="972000" y="2427734"/>
            <a:ext cx="12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26" name="Textplatzhalter 5">
            <a:extLst>
              <a:ext uri="{FF2B5EF4-FFF2-40B4-BE49-F238E27FC236}">
                <a16:creationId xmlns:a16="http://schemas.microsoft.com/office/drawing/2014/main" id="{62AE612F-7F96-FD4D-B8C1-21902D9647E4}"/>
              </a:ext>
            </a:extLst>
          </p:cNvPr>
          <p:cNvSpPr>
            <a:spLocks noGrp="1"/>
          </p:cNvSpPr>
          <p:nvPr>
            <p:ph type="body" sz="quarter" idx="20" hasCustomPrompt="1"/>
          </p:nvPr>
        </p:nvSpPr>
        <p:spPr>
          <a:xfrm>
            <a:off x="972000" y="2499742"/>
            <a:ext cx="1413424" cy="328613"/>
          </a:xfrm>
          <a:prstGeom prst="rect">
            <a:avLst/>
          </a:prstGeom>
        </p:spPr>
        <p:txBody>
          <a:bodyPr/>
          <a:lstStyle>
            <a:lvl1pPr marL="0" indent="0">
              <a:buNone/>
              <a:defRPr sz="1400">
                <a:latin typeface="+mj-lt"/>
              </a:defRPr>
            </a:lvl1pPr>
          </a:lstStyle>
          <a:p>
            <a:pPr lvl="0"/>
            <a:r>
              <a:rPr lang="de-DE"/>
              <a:t>Untertitel</a:t>
            </a:r>
          </a:p>
        </p:txBody>
      </p:sp>
      <p:sp>
        <p:nvSpPr>
          <p:cNvPr id="19" name="Inhaltsplatzhalter 8">
            <a:extLst>
              <a:ext uri="{FF2B5EF4-FFF2-40B4-BE49-F238E27FC236}">
                <a16:creationId xmlns:a16="http://schemas.microsoft.com/office/drawing/2014/main" id="{C5593175-8DCE-5647-AA28-4D76DA7BB062}"/>
              </a:ext>
            </a:extLst>
          </p:cNvPr>
          <p:cNvSpPr>
            <a:spLocks noGrp="1"/>
          </p:cNvSpPr>
          <p:nvPr>
            <p:ph sz="quarter" idx="22" hasCustomPrompt="1"/>
          </p:nvPr>
        </p:nvSpPr>
        <p:spPr>
          <a:xfrm>
            <a:off x="5868144" y="1121431"/>
            <a:ext cx="3168352" cy="3754555"/>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Symbol" pitchFamily="18" charset="2"/>
              <a:buChar char="-"/>
              <a:tabLst/>
              <a:defRPr sz="1600"/>
            </a:lvl1pPr>
            <a:lvl2pPr algn="l">
              <a:buFont typeface="Symbol" pitchFamily="18" charset="2"/>
              <a:buChar char="-"/>
              <a:defRPr sz="1600"/>
            </a:lvl2pPr>
            <a:lvl3pPr algn="l">
              <a:buFont typeface="Symbol" pitchFamily="18" charset="2"/>
              <a:buChar char="-"/>
              <a:defRPr sz="1600"/>
            </a:lvl3pPr>
            <a:lvl4pPr algn="l">
              <a:buFont typeface="Symbol" pitchFamily="18" charset="2"/>
              <a:buChar char="-"/>
              <a:defRPr sz="1600"/>
            </a:lvl4pPr>
            <a:lvl5pPr algn="l">
              <a:buFont typeface="Symbol" pitchFamily="18" charset="2"/>
              <a:buChar char="-"/>
              <a:defRPr sz="1600"/>
            </a:lvl5pPr>
          </a:lstStyle>
          <a:p>
            <a:pPr marL="342900" marR="0" lvl="0" indent="-342900" algn="l" defTabSz="914400" rtl="0" eaLnBrk="1" fontAlgn="auto" latinLnBrk="0" hangingPunct="1">
              <a:lnSpc>
                <a:spcPct val="100000"/>
              </a:lnSpc>
              <a:spcBef>
                <a:spcPct val="20000"/>
              </a:spcBef>
              <a:spcAft>
                <a:spcPts val="0"/>
              </a:spcAft>
              <a:buClrTx/>
              <a:buSzTx/>
              <a:buFont typeface="Symbol" pitchFamily="18" charset="2"/>
              <a:buChar char="-"/>
              <a:tabLst/>
              <a:defRPr/>
            </a:pPr>
            <a:r>
              <a:rPr lang="de-DE"/>
              <a:t>Hier folgen die Ausführungen, mit oder ohne Gedankenstriche (aber ohne Punkte)</a:t>
            </a:r>
          </a:p>
          <a:p>
            <a:pPr lvl="0"/>
            <a:r>
              <a:rPr lang="de-DE"/>
              <a:t>Text</a:t>
            </a:r>
          </a:p>
          <a:p>
            <a:pPr lvl="1"/>
            <a:r>
              <a:rPr lang="de-DE"/>
              <a:t>Zweite Ebene</a:t>
            </a:r>
          </a:p>
          <a:p>
            <a:pPr lvl="2"/>
            <a:r>
              <a:rPr lang="de-DE"/>
              <a:t>Dritte Ebene</a:t>
            </a:r>
          </a:p>
          <a:p>
            <a:pPr lvl="3"/>
            <a:r>
              <a:rPr lang="de-DE"/>
              <a:t>Vierte Ebene</a:t>
            </a:r>
          </a:p>
          <a:p>
            <a:pPr lvl="4"/>
            <a:r>
              <a:rPr lang="de-DE"/>
              <a:t>Fünfte Ebene</a:t>
            </a:r>
            <a:endParaRPr lang="de-CH"/>
          </a:p>
        </p:txBody>
      </p:sp>
      <p:sp>
        <p:nvSpPr>
          <p:cNvPr id="22" name="Bildplatzhalter 10">
            <a:extLst>
              <a:ext uri="{FF2B5EF4-FFF2-40B4-BE49-F238E27FC236}">
                <a16:creationId xmlns:a16="http://schemas.microsoft.com/office/drawing/2014/main" id="{E4C5ED69-36B0-CA4D-BEB1-15C952C447D1}"/>
              </a:ext>
            </a:extLst>
          </p:cNvPr>
          <p:cNvSpPr>
            <a:spLocks noGrp="1"/>
          </p:cNvSpPr>
          <p:nvPr>
            <p:ph type="pic" sz="quarter" idx="23" hasCustomPrompt="1"/>
          </p:nvPr>
        </p:nvSpPr>
        <p:spPr>
          <a:xfrm>
            <a:off x="2491200" y="1235995"/>
            <a:ext cx="1080000" cy="1080000"/>
          </a:xfrm>
          <a:prstGeom prst="rect">
            <a:avLst/>
          </a:prstGeom>
          <a:noFill/>
        </p:spPr>
        <p:txBody>
          <a:bodyPr anchor="ctr"/>
          <a:lstStyle>
            <a:lvl1pPr algn="ctr">
              <a:buNone/>
              <a:defRPr sz="1600">
                <a:solidFill>
                  <a:srgbClr val="0070C0"/>
                </a:solidFill>
                <a:latin typeface="+mj-lt"/>
              </a:defRPr>
            </a:lvl1pPr>
          </a:lstStyle>
          <a:p>
            <a:r>
              <a:rPr lang="de-CH"/>
              <a:t>Quadrat</a:t>
            </a:r>
          </a:p>
        </p:txBody>
      </p:sp>
      <p:sp>
        <p:nvSpPr>
          <p:cNvPr id="28" name="Bildplatzhalter 10">
            <a:extLst>
              <a:ext uri="{FF2B5EF4-FFF2-40B4-BE49-F238E27FC236}">
                <a16:creationId xmlns:a16="http://schemas.microsoft.com/office/drawing/2014/main" id="{28C5DA8A-E10E-C143-9074-B852729445D2}"/>
              </a:ext>
            </a:extLst>
          </p:cNvPr>
          <p:cNvSpPr>
            <a:spLocks noGrp="1"/>
          </p:cNvSpPr>
          <p:nvPr>
            <p:ph type="pic" sz="quarter" idx="24" hasCustomPrompt="1"/>
          </p:nvPr>
        </p:nvSpPr>
        <p:spPr>
          <a:xfrm>
            <a:off x="4096800" y="1235995"/>
            <a:ext cx="1080000" cy="1080000"/>
          </a:xfrm>
          <a:prstGeom prst="rect">
            <a:avLst/>
          </a:prstGeom>
          <a:noFill/>
        </p:spPr>
        <p:txBody>
          <a:bodyPr anchor="ctr"/>
          <a:lstStyle>
            <a:lvl1pPr algn="ctr">
              <a:buNone/>
              <a:defRPr sz="1600">
                <a:solidFill>
                  <a:srgbClr val="0070C0"/>
                </a:solidFill>
                <a:latin typeface="+mj-lt"/>
              </a:defRPr>
            </a:lvl1pPr>
          </a:lstStyle>
          <a:p>
            <a:r>
              <a:rPr lang="de-CH"/>
              <a:t>Quadrat</a:t>
            </a:r>
          </a:p>
        </p:txBody>
      </p:sp>
      <p:cxnSp>
        <p:nvCxnSpPr>
          <p:cNvPr id="29" name="Gerade Verbindung 28">
            <a:extLst>
              <a:ext uri="{FF2B5EF4-FFF2-40B4-BE49-F238E27FC236}">
                <a16:creationId xmlns:a16="http://schemas.microsoft.com/office/drawing/2014/main" id="{CEB052BB-5DC3-A24A-AF68-AE7DF1741FCA}"/>
              </a:ext>
            </a:extLst>
          </p:cNvPr>
          <p:cNvCxnSpPr>
            <a:cxnSpLocks/>
          </p:cNvCxnSpPr>
          <p:nvPr userDrawn="1"/>
        </p:nvCxnSpPr>
        <p:spPr>
          <a:xfrm>
            <a:off x="2491200" y="2427734"/>
            <a:ext cx="12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EC4201EF-F365-B54D-B3BA-7BC9EE60AE7C}"/>
              </a:ext>
            </a:extLst>
          </p:cNvPr>
          <p:cNvCxnSpPr>
            <a:cxnSpLocks/>
          </p:cNvCxnSpPr>
          <p:nvPr userDrawn="1"/>
        </p:nvCxnSpPr>
        <p:spPr>
          <a:xfrm>
            <a:off x="4096800" y="2427734"/>
            <a:ext cx="12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31" name="Textplatzhalter 5">
            <a:extLst>
              <a:ext uri="{FF2B5EF4-FFF2-40B4-BE49-F238E27FC236}">
                <a16:creationId xmlns:a16="http://schemas.microsoft.com/office/drawing/2014/main" id="{7FE99C60-964A-8E46-BBCB-D4670E10A7C6}"/>
              </a:ext>
            </a:extLst>
          </p:cNvPr>
          <p:cNvSpPr>
            <a:spLocks noGrp="1"/>
          </p:cNvSpPr>
          <p:nvPr>
            <p:ph type="body" sz="quarter" idx="25" hasCustomPrompt="1"/>
          </p:nvPr>
        </p:nvSpPr>
        <p:spPr>
          <a:xfrm>
            <a:off x="2491200" y="2499741"/>
            <a:ext cx="1413424" cy="328613"/>
          </a:xfrm>
          <a:prstGeom prst="rect">
            <a:avLst/>
          </a:prstGeom>
        </p:spPr>
        <p:txBody>
          <a:bodyPr/>
          <a:lstStyle>
            <a:lvl1pPr marL="0" indent="0">
              <a:buNone/>
              <a:defRPr sz="1400">
                <a:latin typeface="+mj-lt"/>
              </a:defRPr>
            </a:lvl1pPr>
          </a:lstStyle>
          <a:p>
            <a:pPr lvl="0"/>
            <a:r>
              <a:rPr lang="de-DE"/>
              <a:t>Untertitel</a:t>
            </a:r>
          </a:p>
        </p:txBody>
      </p:sp>
      <p:sp>
        <p:nvSpPr>
          <p:cNvPr id="32" name="Textplatzhalter 5">
            <a:extLst>
              <a:ext uri="{FF2B5EF4-FFF2-40B4-BE49-F238E27FC236}">
                <a16:creationId xmlns:a16="http://schemas.microsoft.com/office/drawing/2014/main" id="{FB83C178-BE25-9447-8E39-43E0783E5664}"/>
              </a:ext>
            </a:extLst>
          </p:cNvPr>
          <p:cNvSpPr>
            <a:spLocks noGrp="1"/>
          </p:cNvSpPr>
          <p:nvPr>
            <p:ph type="body" sz="quarter" idx="26" hasCustomPrompt="1"/>
          </p:nvPr>
        </p:nvSpPr>
        <p:spPr>
          <a:xfrm>
            <a:off x="4096800" y="2499740"/>
            <a:ext cx="1413424" cy="328613"/>
          </a:xfrm>
          <a:prstGeom prst="rect">
            <a:avLst/>
          </a:prstGeom>
        </p:spPr>
        <p:txBody>
          <a:bodyPr/>
          <a:lstStyle>
            <a:lvl1pPr marL="0" indent="0">
              <a:buNone/>
              <a:defRPr sz="1400">
                <a:latin typeface="+mj-lt"/>
              </a:defRPr>
            </a:lvl1pPr>
          </a:lstStyle>
          <a:p>
            <a:pPr lvl="0"/>
            <a:r>
              <a:rPr lang="de-DE"/>
              <a:t>Untertitel</a:t>
            </a:r>
          </a:p>
        </p:txBody>
      </p:sp>
      <p:cxnSp>
        <p:nvCxnSpPr>
          <p:cNvPr id="33" name="Gerade Verbindung 32">
            <a:extLst>
              <a:ext uri="{FF2B5EF4-FFF2-40B4-BE49-F238E27FC236}">
                <a16:creationId xmlns:a16="http://schemas.microsoft.com/office/drawing/2014/main" id="{34125FFC-A7E9-C24B-A6C6-DC1E6734DC7E}"/>
              </a:ext>
            </a:extLst>
          </p:cNvPr>
          <p:cNvCxnSpPr>
            <a:cxnSpLocks/>
          </p:cNvCxnSpPr>
          <p:nvPr userDrawn="1"/>
        </p:nvCxnSpPr>
        <p:spPr>
          <a:xfrm>
            <a:off x="972000" y="4340424"/>
            <a:ext cx="12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34" name="Textplatzhalter 5">
            <a:extLst>
              <a:ext uri="{FF2B5EF4-FFF2-40B4-BE49-F238E27FC236}">
                <a16:creationId xmlns:a16="http://schemas.microsoft.com/office/drawing/2014/main" id="{03E973CA-EE95-6A45-AFDF-8C67DDAD7E43}"/>
              </a:ext>
            </a:extLst>
          </p:cNvPr>
          <p:cNvSpPr>
            <a:spLocks noGrp="1"/>
          </p:cNvSpPr>
          <p:nvPr>
            <p:ph type="body" sz="quarter" idx="27" hasCustomPrompt="1"/>
          </p:nvPr>
        </p:nvSpPr>
        <p:spPr>
          <a:xfrm>
            <a:off x="972000" y="4412432"/>
            <a:ext cx="1413424" cy="328613"/>
          </a:xfrm>
          <a:prstGeom prst="rect">
            <a:avLst/>
          </a:prstGeom>
        </p:spPr>
        <p:txBody>
          <a:bodyPr/>
          <a:lstStyle>
            <a:lvl1pPr marL="0" indent="0">
              <a:buNone/>
              <a:defRPr sz="1400">
                <a:latin typeface="+mj-lt"/>
              </a:defRPr>
            </a:lvl1pPr>
          </a:lstStyle>
          <a:p>
            <a:pPr lvl="0"/>
            <a:r>
              <a:rPr lang="de-DE"/>
              <a:t>Untertitel</a:t>
            </a:r>
          </a:p>
        </p:txBody>
      </p:sp>
      <p:cxnSp>
        <p:nvCxnSpPr>
          <p:cNvPr id="35" name="Gerade Verbindung 34">
            <a:extLst>
              <a:ext uri="{FF2B5EF4-FFF2-40B4-BE49-F238E27FC236}">
                <a16:creationId xmlns:a16="http://schemas.microsoft.com/office/drawing/2014/main" id="{2CA683BD-F4B9-3249-BA04-66998B5ACDEB}"/>
              </a:ext>
            </a:extLst>
          </p:cNvPr>
          <p:cNvCxnSpPr>
            <a:cxnSpLocks/>
          </p:cNvCxnSpPr>
          <p:nvPr userDrawn="1"/>
        </p:nvCxnSpPr>
        <p:spPr>
          <a:xfrm>
            <a:off x="2491200" y="4340424"/>
            <a:ext cx="12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577C6F5E-86AC-4944-830D-D16709C92B78}"/>
              </a:ext>
            </a:extLst>
          </p:cNvPr>
          <p:cNvCxnSpPr>
            <a:cxnSpLocks/>
          </p:cNvCxnSpPr>
          <p:nvPr userDrawn="1"/>
        </p:nvCxnSpPr>
        <p:spPr>
          <a:xfrm>
            <a:off x="4096800" y="4340424"/>
            <a:ext cx="1260000" cy="0"/>
          </a:xfrm>
          <a:prstGeom prst="line">
            <a:avLst/>
          </a:prstGeom>
          <a:ln w="63500">
            <a:solidFill>
              <a:srgbClr val="00A1DE"/>
            </a:solidFill>
          </a:ln>
        </p:spPr>
        <p:style>
          <a:lnRef idx="1">
            <a:schemeClr val="accent1"/>
          </a:lnRef>
          <a:fillRef idx="0">
            <a:schemeClr val="accent1"/>
          </a:fillRef>
          <a:effectRef idx="0">
            <a:schemeClr val="accent1"/>
          </a:effectRef>
          <a:fontRef idx="minor">
            <a:schemeClr val="tx1"/>
          </a:fontRef>
        </p:style>
      </p:cxnSp>
      <p:sp>
        <p:nvSpPr>
          <p:cNvPr id="37" name="Textplatzhalter 5">
            <a:extLst>
              <a:ext uri="{FF2B5EF4-FFF2-40B4-BE49-F238E27FC236}">
                <a16:creationId xmlns:a16="http://schemas.microsoft.com/office/drawing/2014/main" id="{1CD1719E-4CFD-174E-8007-9A29C62138F8}"/>
              </a:ext>
            </a:extLst>
          </p:cNvPr>
          <p:cNvSpPr>
            <a:spLocks noGrp="1"/>
          </p:cNvSpPr>
          <p:nvPr>
            <p:ph type="body" sz="quarter" idx="28" hasCustomPrompt="1"/>
          </p:nvPr>
        </p:nvSpPr>
        <p:spPr>
          <a:xfrm>
            <a:off x="2491200" y="4412431"/>
            <a:ext cx="1413424" cy="328613"/>
          </a:xfrm>
          <a:prstGeom prst="rect">
            <a:avLst/>
          </a:prstGeom>
        </p:spPr>
        <p:txBody>
          <a:bodyPr/>
          <a:lstStyle>
            <a:lvl1pPr marL="0" indent="0">
              <a:buNone/>
              <a:defRPr sz="1400">
                <a:latin typeface="+mj-lt"/>
              </a:defRPr>
            </a:lvl1pPr>
          </a:lstStyle>
          <a:p>
            <a:pPr lvl="0"/>
            <a:r>
              <a:rPr lang="de-DE"/>
              <a:t>Untertitel</a:t>
            </a:r>
          </a:p>
        </p:txBody>
      </p:sp>
      <p:sp>
        <p:nvSpPr>
          <p:cNvPr id="38" name="Textplatzhalter 5">
            <a:extLst>
              <a:ext uri="{FF2B5EF4-FFF2-40B4-BE49-F238E27FC236}">
                <a16:creationId xmlns:a16="http://schemas.microsoft.com/office/drawing/2014/main" id="{C27DB443-A414-1749-8D69-88688D4FDA9A}"/>
              </a:ext>
            </a:extLst>
          </p:cNvPr>
          <p:cNvSpPr>
            <a:spLocks noGrp="1"/>
          </p:cNvSpPr>
          <p:nvPr>
            <p:ph type="body" sz="quarter" idx="29" hasCustomPrompt="1"/>
          </p:nvPr>
        </p:nvSpPr>
        <p:spPr>
          <a:xfrm>
            <a:off x="4096800" y="4412430"/>
            <a:ext cx="1413424" cy="328613"/>
          </a:xfrm>
          <a:prstGeom prst="rect">
            <a:avLst/>
          </a:prstGeom>
        </p:spPr>
        <p:txBody>
          <a:bodyPr/>
          <a:lstStyle>
            <a:lvl1pPr marL="0" indent="0">
              <a:buNone/>
              <a:defRPr sz="1400">
                <a:latin typeface="+mj-lt"/>
              </a:defRPr>
            </a:lvl1pPr>
          </a:lstStyle>
          <a:p>
            <a:pPr lvl="0"/>
            <a:r>
              <a:rPr lang="de-DE"/>
              <a:t>Untertitel</a:t>
            </a:r>
          </a:p>
        </p:txBody>
      </p:sp>
    </p:spTree>
    <p:extLst>
      <p:ext uri="{BB962C8B-B14F-4D97-AF65-F5344CB8AC3E}">
        <p14:creationId xmlns:p14="http://schemas.microsoft.com/office/powerpoint/2010/main" val="3559108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chluss">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2000" y="411750"/>
            <a:ext cx="2430001" cy="4320000"/>
          </a:xfrm>
          <a:prstGeom prst="rect">
            <a:avLst/>
          </a:prstGeom>
        </p:spPr>
      </p:pic>
    </p:spTree>
    <p:extLst>
      <p:ext uri="{BB962C8B-B14F-4D97-AF65-F5344CB8AC3E}">
        <p14:creationId xmlns:p14="http://schemas.microsoft.com/office/powerpoint/2010/main" val="3061303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Schluss">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72000" y="411750"/>
            <a:ext cx="2430001" cy="4320000"/>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94FBDCC0-7DD4-534F-915E-3DFFDAD0FB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2931790"/>
            <a:ext cx="2212843" cy="1244724"/>
          </a:xfrm>
          <a:prstGeom prst="rect">
            <a:avLst/>
          </a:prstGeom>
        </p:spPr>
      </p:pic>
    </p:spTree>
    <p:extLst>
      <p:ext uri="{BB962C8B-B14F-4D97-AF65-F5344CB8AC3E}">
        <p14:creationId xmlns:p14="http://schemas.microsoft.com/office/powerpoint/2010/main" val="40057388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spickel 01">
    <p:bg>
      <p:bgPr>
        <a:solidFill>
          <a:schemeClr val="bg1"/>
        </a:solidFill>
        <a:effectLst/>
      </p:bgPr>
    </p:bg>
    <p:spTree>
      <p:nvGrpSpPr>
        <p:cNvPr id="1" name=""/>
        <p:cNvGrpSpPr/>
        <p:nvPr/>
      </p:nvGrpSpPr>
      <p:grpSpPr>
        <a:xfrm>
          <a:off x="0" y="0"/>
          <a:ext cx="0" cy="0"/>
          <a:chOff x="0" y="0"/>
          <a:chExt cx="0" cy="0"/>
        </a:xfrm>
      </p:grpSpPr>
      <p:sp>
        <p:nvSpPr>
          <p:cNvPr id="5" name="###CustomElements.Presentation.Header.Script1###"/>
          <p:cNvSpPr txBox="1"/>
          <p:nvPr userDrawn="1"/>
        </p:nvSpPr>
        <p:spPr>
          <a:xfrm>
            <a:off x="1187624" y="429438"/>
            <a:ext cx="6350000" cy="208006"/>
          </a:xfrm>
          <a:prstGeom prst="rect">
            <a:avLst/>
          </a:prstGeom>
          <a:noFill/>
        </p:spPr>
        <p:txBody>
          <a:bodyPr vert="horz" wrap="square" lIns="0" tIns="0" rIns="0" bIns="0" rtlCol="0">
            <a:spAutoFit/>
          </a:bodyPr>
          <a:lstStyle/>
          <a:p>
            <a:pPr>
              <a:lnSpc>
                <a:spcPct val="84000"/>
              </a:lnSpc>
            </a:pPr>
            <a:r>
              <a:rPr lang="de-CH" sz="800">
                <a:solidFill>
                  <a:schemeClr val="tx1"/>
                </a:solidFill>
                <a:latin typeface="+mj-lt"/>
              </a:rPr>
              <a:t>Kanton Zürich</a:t>
            </a:r>
          </a:p>
          <a:p>
            <a:pPr>
              <a:lnSpc>
                <a:spcPct val="84000"/>
              </a:lnSpc>
            </a:pPr>
            <a:r>
              <a:rPr lang="de-CH" sz="800">
                <a:solidFill>
                  <a:schemeClr val="tx1"/>
                </a:solidFill>
                <a:latin typeface="+mj-lt"/>
              </a:rPr>
              <a:t>Staatskanzlei</a:t>
            </a:r>
          </a:p>
        </p:txBody>
      </p:sp>
      <p:sp>
        <p:nvSpPr>
          <p:cNvPr id="7"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9" name="Inhaltsplatzhalter 18">
            <a:extLst>
              <a:ext uri="{FF2B5EF4-FFF2-40B4-BE49-F238E27FC236}">
                <a16:creationId xmlns:a16="http://schemas.microsoft.com/office/drawing/2014/main" id="{63D0BCF0-8524-D142-8293-49613922D259}"/>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10" name="Inhaltsplatzhalter 18">
            <a:extLst>
              <a:ext uri="{FF2B5EF4-FFF2-40B4-BE49-F238E27FC236}">
                <a16:creationId xmlns:a16="http://schemas.microsoft.com/office/drawing/2014/main" id="{50C19B70-380B-8A45-95A7-3CE35BCE8F43}"/>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714640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spickel 02">
    <p:bg>
      <p:bgPr>
        <a:solidFill>
          <a:srgbClr val="0076BD"/>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7EACFF2C-3031-8048-B82C-9F33D7A5FEDB}"/>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017E784B-2DEE-3445-9516-32253C4506FE}"/>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3910313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spickel 03">
    <p:bg>
      <p:bgPr>
        <a:solidFill>
          <a:srgbClr val="885EA0"/>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C4F1D0FB-8BF5-9543-BB10-1D01BEE2B845}"/>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16335733-9FC0-A849-84D1-01A7E843641C}"/>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22820046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spickel 04">
    <p:bg>
      <p:bgPr>
        <a:solidFill>
          <a:srgbClr val="E30059"/>
        </a:solidFill>
        <a:effectLst/>
      </p:bgPr>
    </p:bg>
    <p:spTree>
      <p:nvGrpSpPr>
        <p:cNvPr id="1" name=""/>
        <p:cNvGrpSpPr/>
        <p:nvPr/>
      </p:nvGrpSpPr>
      <p:grpSpPr>
        <a:xfrm>
          <a:off x="0" y="0"/>
          <a:ext cx="0" cy="0"/>
          <a:chOff x="0" y="0"/>
          <a:chExt cx="0" cy="0"/>
        </a:xfrm>
      </p:grpSpPr>
      <p:sp>
        <p:nvSpPr>
          <p:cNvPr id="8" name="Inhaltsplatzhalter 18"/>
          <p:cNvSpPr>
            <a:spLocks noGrp="1"/>
          </p:cNvSpPr>
          <p:nvPr>
            <p:ph sz="quarter" idx="11" hasCustomPrompt="1"/>
          </p:nvPr>
        </p:nvSpPr>
        <p:spPr>
          <a:xfrm>
            <a:off x="1186300" y="627534"/>
            <a:ext cx="7956376" cy="1177629"/>
          </a:xfrm>
          <a:prstGeom prst="rect">
            <a:avLst/>
          </a:prstGeom>
        </p:spPr>
        <p:txBody>
          <a:bodyPr lIns="0" tIns="0" rIns="0" bIns="0"/>
          <a:lstStyle>
            <a:lvl1pPr marL="0" indent="0">
              <a:lnSpc>
                <a:spcPts val="4800"/>
              </a:lnSpc>
              <a:spcBef>
                <a:spcPts val="0"/>
              </a:spcBef>
              <a:spcAft>
                <a:spcPts val="0"/>
              </a:spcAft>
              <a:buNone/>
              <a:defRPr sz="4800" baseline="0">
                <a:solidFill>
                  <a:schemeClr val="tx1"/>
                </a:solidFill>
                <a:latin typeface="+mj-lt"/>
              </a:defRPr>
            </a:lvl1pPr>
          </a:lstStyle>
          <a:p>
            <a:pPr lvl="0"/>
            <a:r>
              <a:rPr lang="de-DE"/>
              <a:t>Zwei </a:t>
            </a:r>
            <a:br>
              <a:rPr lang="de-DE"/>
            </a:br>
            <a:r>
              <a:rPr lang="de-DE"/>
              <a:t>Titelzeilen</a:t>
            </a:r>
          </a:p>
        </p:txBody>
      </p:sp>
      <p:sp>
        <p:nvSpPr>
          <p:cNvPr id="4" name="Inhaltsplatzhalter 18">
            <a:extLst>
              <a:ext uri="{FF2B5EF4-FFF2-40B4-BE49-F238E27FC236}">
                <a16:creationId xmlns:a16="http://schemas.microsoft.com/office/drawing/2014/main" id="{0A2CBC87-C487-1141-8D06-CBFF1BAABE3C}"/>
              </a:ext>
            </a:extLst>
          </p:cNvPr>
          <p:cNvSpPr>
            <a:spLocks noGrp="1"/>
          </p:cNvSpPr>
          <p:nvPr>
            <p:ph sz="quarter" idx="10" hasCustomPrompt="1"/>
          </p:nvPr>
        </p:nvSpPr>
        <p:spPr>
          <a:xfrm>
            <a:off x="1186300" y="1812687"/>
            <a:ext cx="7956376" cy="471031"/>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mj-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Untertitel</a:t>
            </a:r>
          </a:p>
          <a:p>
            <a:pPr lvl="0"/>
            <a:endParaRPr lang="de-CH"/>
          </a:p>
        </p:txBody>
      </p:sp>
      <p:sp>
        <p:nvSpPr>
          <p:cNvPr id="5" name="Inhaltsplatzhalter 18">
            <a:extLst>
              <a:ext uri="{FF2B5EF4-FFF2-40B4-BE49-F238E27FC236}">
                <a16:creationId xmlns:a16="http://schemas.microsoft.com/office/drawing/2014/main" id="{A6D1C308-A10F-6E49-9854-565E5BA4002C}"/>
              </a:ext>
            </a:extLst>
          </p:cNvPr>
          <p:cNvSpPr>
            <a:spLocks noGrp="1"/>
          </p:cNvSpPr>
          <p:nvPr>
            <p:ph sz="quarter" idx="12" hasCustomPrompt="1"/>
          </p:nvPr>
        </p:nvSpPr>
        <p:spPr>
          <a:xfrm>
            <a:off x="1186300" y="2291242"/>
            <a:ext cx="7956376" cy="336809"/>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tx1"/>
                </a:solidFill>
                <a:latin typeface="+mn-lt"/>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a:t>Datum, Vorname Name, Funktion</a:t>
            </a:r>
          </a:p>
          <a:p>
            <a:pPr lvl="0"/>
            <a:endParaRPr lang="de-CH"/>
          </a:p>
        </p:txBody>
      </p:sp>
    </p:spTree>
    <p:extLst>
      <p:ext uri="{BB962C8B-B14F-4D97-AF65-F5344CB8AC3E}">
        <p14:creationId xmlns:p14="http://schemas.microsoft.com/office/powerpoint/2010/main" val="21129100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image" Target="file:///C:\Users\flury\AppData\Local\Temp\5337c5ac-2b40-4328-bef7-56aabc1b7bab.png" TargetMode="Externa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image" Target="../media/image14.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theme" Target="../theme/theme2.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0" Type="http://schemas.openxmlformats.org/officeDocument/2006/relationships/slideLayout" Target="../slideLayouts/slideLayout34.xml"/><Relationship Id="rId4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Grafik 1" descr="Loewe_ZH_schwarz.png"/>
          <p:cNvPicPr>
            <a:picLocks noChangeAspect="1"/>
          </p:cNvPicPr>
          <p:nvPr userDrawn="1"/>
        </p:nvPicPr>
        <p:blipFill>
          <a:blip r:embed="rId16" cstate="print"/>
          <a:stretch>
            <a:fillRect/>
          </a:stretch>
        </p:blipFill>
        <p:spPr>
          <a:xfrm>
            <a:off x="445608" y="357667"/>
            <a:ext cx="634500" cy="846000"/>
          </a:xfrm>
          <a:prstGeom prst="rect">
            <a:avLst/>
          </a:prstGeom>
        </p:spPr>
      </p:pic>
      <p:sp>
        <p:nvSpPr>
          <p:cNvPr id="3" name="###CustomElements.Presentation.Header.Script1###"/>
          <p:cNvSpPr txBox="1"/>
          <p:nvPr userDrawn="1"/>
        </p:nvSpPr>
        <p:spPr>
          <a:xfrm>
            <a:off x="1187624" y="429438"/>
            <a:ext cx="6350000" cy="208006"/>
          </a:xfrm>
          <a:prstGeom prst="rect">
            <a:avLst/>
          </a:prstGeom>
          <a:noFill/>
        </p:spPr>
        <p:txBody>
          <a:bodyPr vert="horz" wrap="square" lIns="0" tIns="0" rIns="0" bIns="0" rtlCol="0">
            <a:spAutoFit/>
          </a:bodyPr>
          <a:lstStyle/>
          <a:p>
            <a:pPr>
              <a:lnSpc>
                <a:spcPct val="84000"/>
              </a:lnSpc>
            </a:pPr>
            <a:r>
              <a:rPr lang="de-CH" sz="800">
                <a:solidFill>
                  <a:schemeClr val="tx1"/>
                </a:solidFill>
                <a:latin typeface="+mj-lt"/>
              </a:rPr>
              <a:t>Kanton Zürich</a:t>
            </a:r>
          </a:p>
          <a:p>
            <a:pPr>
              <a:lnSpc>
                <a:spcPct val="84000"/>
              </a:lnSpc>
            </a:pPr>
            <a:r>
              <a:rPr lang="de-CH" sz="800">
                <a:solidFill>
                  <a:schemeClr val="tx1"/>
                </a:solidFill>
                <a:latin typeface="+mj-lt"/>
              </a:rPr>
              <a:t>Staatskanzlei</a:t>
            </a:r>
          </a:p>
        </p:txBody>
      </p:sp>
      <p:sp>
        <p:nvSpPr>
          <p:cNvPr id="4" name="Rechtwinkliges Dreieck 3"/>
          <p:cNvSpPr>
            <a:spLocks noChangeAspect="1"/>
          </p:cNvSpPr>
          <p:nvPr userDrawn="1"/>
        </p:nvSpPr>
        <p:spPr>
          <a:xfrm>
            <a:off x="0" y="1548000"/>
            <a:ext cx="3600000" cy="3600000"/>
          </a:xfrm>
          <a:prstGeom prst="rtTriangle">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2042043"/>
      </p:ext>
    </p:extLst>
  </p:cSld>
  <p:clrMap bg1="lt1" tx1="dk1" bg2="lt2" tx2="dk2" accent1="accent1" accent2="accent2" accent3="accent3" accent4="accent4" accent5="accent5" accent6="accent6" hlink="hlink" folHlink="folHlink"/>
  <p:sldLayoutIdLst>
    <p:sldLayoutId id="2147483841" r:id="rId1"/>
    <p:sldLayoutId id="2147483959" r:id="rId2"/>
    <p:sldLayoutId id="2147483956" r:id="rId3"/>
    <p:sldLayoutId id="2147483957" r:id="rId4"/>
    <p:sldLayoutId id="2147483958" r:id="rId5"/>
    <p:sldLayoutId id="2147483955" r:id="rId6"/>
    <p:sldLayoutId id="2147483950" r:id="rId7"/>
    <p:sldLayoutId id="2147483951" r:id="rId8"/>
    <p:sldLayoutId id="2147483941" r:id="rId9"/>
    <p:sldLayoutId id="2147483952" r:id="rId10"/>
    <p:sldLayoutId id="2147483940" r:id="rId11"/>
    <p:sldLayoutId id="2147483938" r:id="rId12"/>
    <p:sldLayoutId id="2147483953" r:id="rId13"/>
    <p:sldLayoutId id="2147483954" r:id="rId1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rofile.Org.Kanton###" descr="C:\Users\flury\AppData\Local\Temp\5337c5ac-2b40-4328-bef7-56aabc1b7bab.png"/>
          <p:cNvPicPr>
            <a:picLocks noChangeAspect="1"/>
          </p:cNvPicPr>
          <p:nvPr userDrawn="1"/>
        </p:nvPicPr>
        <p:blipFill>
          <a:blip r:embed="rId44" r:link="rId45" cstate="print"/>
          <a:stretch>
            <a:fillRect/>
          </a:stretch>
        </p:blipFill>
        <p:spPr>
          <a:xfrm>
            <a:off x="6840000" y="360000"/>
            <a:ext cx="194340" cy="194340"/>
          </a:xfrm>
          <a:prstGeom prst="rect">
            <a:avLst/>
          </a:prstGeom>
          <a:noFill/>
          <a:ln>
            <a:noFill/>
          </a:ln>
        </p:spPr>
      </p:pic>
      <p:sp>
        <p:nvSpPr>
          <p:cNvPr id="3" name="###DocParam.HeaderSubject###"/>
          <p:cNvSpPr txBox="1"/>
          <p:nvPr userDrawn="1"/>
        </p:nvSpPr>
        <p:spPr>
          <a:xfrm>
            <a:off x="7000682" y="291805"/>
            <a:ext cx="1963806" cy="33855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800" b="0">
                <a:latin typeface="+mn-lt"/>
              </a:rPr>
              <a:t>Staatskanzlei</a:t>
            </a:r>
          </a:p>
          <a:p>
            <a:fld id="{3DA8957F-552B-4460-9EB4-7F8077F7099E}" type="slidenum">
              <a:rPr lang="de-CH" sz="800" smtClean="0"/>
              <a:t>‹Nr.›</a:t>
            </a:fld>
            <a:r>
              <a:rPr lang="de-CH" sz="800"/>
              <a:t> </a:t>
            </a:r>
          </a:p>
        </p:txBody>
      </p:sp>
    </p:spTree>
    <p:extLst>
      <p:ext uri="{BB962C8B-B14F-4D97-AF65-F5344CB8AC3E}">
        <p14:creationId xmlns:p14="http://schemas.microsoft.com/office/powerpoint/2010/main" val="354330376"/>
      </p:ext>
    </p:extLst>
  </p:cSld>
  <p:clrMap bg1="lt1" tx1="dk1" bg2="lt2" tx2="dk2" accent1="accent1" accent2="accent2" accent3="accent3" accent4="accent4" accent5="accent5" accent6="accent6" hlink="hlink" folHlink="folHlink"/>
  <p:sldLayoutIdLst>
    <p:sldLayoutId id="2147483801" r:id="rId1"/>
    <p:sldLayoutId id="2147484192" r:id="rId2"/>
    <p:sldLayoutId id="2147483936" r:id="rId3"/>
    <p:sldLayoutId id="2147484169" r:id="rId4"/>
    <p:sldLayoutId id="2147484160" r:id="rId5"/>
    <p:sldLayoutId id="2147484161" r:id="rId6"/>
    <p:sldLayoutId id="2147484162" r:id="rId7"/>
    <p:sldLayoutId id="2147484204" r:id="rId8"/>
    <p:sldLayoutId id="2147484205" r:id="rId9"/>
    <p:sldLayoutId id="2147484206" r:id="rId10"/>
    <p:sldLayoutId id="2147484207" r:id="rId11"/>
    <p:sldLayoutId id="2147484208" r:id="rId12"/>
    <p:sldLayoutId id="2147484209" r:id="rId13"/>
    <p:sldLayoutId id="2147483802" r:id="rId14"/>
    <p:sldLayoutId id="2147484165" r:id="rId15"/>
    <p:sldLayoutId id="2147484166" r:id="rId16"/>
    <p:sldLayoutId id="2147484163" r:id="rId17"/>
    <p:sldLayoutId id="2147484164" r:id="rId18"/>
    <p:sldLayoutId id="2147483803" r:id="rId19"/>
    <p:sldLayoutId id="2147483804" r:id="rId20"/>
    <p:sldLayoutId id="2147483805" r:id="rId21"/>
    <p:sldLayoutId id="2147483806" r:id="rId22"/>
    <p:sldLayoutId id="2147483807" r:id="rId23"/>
    <p:sldLayoutId id="2147484187" r:id="rId24"/>
    <p:sldLayoutId id="2147483934" r:id="rId25"/>
    <p:sldLayoutId id="2147484170" r:id="rId26"/>
    <p:sldLayoutId id="2147483808" r:id="rId27"/>
    <p:sldLayoutId id="2147483810" r:id="rId28"/>
    <p:sldLayoutId id="2147483811" r:id="rId29"/>
    <p:sldLayoutId id="2147483812" r:id="rId30"/>
    <p:sldLayoutId id="2147483813" r:id="rId31"/>
    <p:sldLayoutId id="2147483814" r:id="rId32"/>
    <p:sldLayoutId id="2147484180" r:id="rId33"/>
    <p:sldLayoutId id="2147484181" r:id="rId34"/>
    <p:sldLayoutId id="2147484182" r:id="rId35"/>
    <p:sldLayoutId id="2147484183" r:id="rId36"/>
    <p:sldLayoutId id="2147484184" r:id="rId37"/>
    <p:sldLayoutId id="2147484185" r:id="rId38"/>
    <p:sldLayoutId id="2147484186" r:id="rId39"/>
    <p:sldLayoutId id="2147484191" r:id="rId40"/>
    <p:sldLayoutId id="2147484131" r:id="rId41"/>
    <p:sldLayoutId id="2147484168" r:id="rId4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8FC88AE-02E0-450F-85E4-FA9458EF429C}"/>
              </a:ext>
            </a:extLst>
          </p:cNvPr>
          <p:cNvSpPr>
            <a:spLocks noGrp="1"/>
          </p:cNvSpPr>
          <p:nvPr>
            <p:ph sz="quarter" idx="11"/>
          </p:nvPr>
        </p:nvSpPr>
        <p:spPr>
          <a:xfrm>
            <a:off x="1186300" y="627534"/>
            <a:ext cx="7956376" cy="2808311"/>
          </a:xfrm>
        </p:spPr>
        <p:txBody>
          <a:bodyPr/>
          <a:lstStyle/>
          <a:p>
            <a:r>
              <a:rPr lang="de-CH" sz="3600"/>
              <a:t>Erfahrungen mit AGOV im Kanton Zürich</a:t>
            </a:r>
            <a:endParaRPr lang="de-CH" sz="3600" b="0" i="0">
              <a:solidFill>
                <a:srgbClr val="2E2C2C"/>
              </a:solidFill>
              <a:effectLst/>
            </a:endParaRPr>
          </a:p>
          <a:p>
            <a:endParaRPr lang="de-CH"/>
          </a:p>
        </p:txBody>
      </p:sp>
      <p:sp>
        <p:nvSpPr>
          <p:cNvPr id="4" name="Inhaltsplatzhalter 3">
            <a:extLst>
              <a:ext uri="{FF2B5EF4-FFF2-40B4-BE49-F238E27FC236}">
                <a16:creationId xmlns:a16="http://schemas.microsoft.com/office/drawing/2014/main" id="{56FB9E1D-34F3-47D4-976D-6E522D1A0655}"/>
              </a:ext>
            </a:extLst>
          </p:cNvPr>
          <p:cNvSpPr>
            <a:spLocks noGrp="1"/>
          </p:cNvSpPr>
          <p:nvPr>
            <p:ph sz="quarter" idx="12"/>
          </p:nvPr>
        </p:nvSpPr>
        <p:spPr>
          <a:xfrm>
            <a:off x="1249658" y="2425997"/>
            <a:ext cx="7893018" cy="2161977"/>
          </a:xfrm>
        </p:spPr>
        <p:txBody>
          <a:bodyPr/>
          <a:lstStyle/>
          <a:p>
            <a:r>
              <a:rPr lang="de-CH" sz="1800"/>
              <a:t>Naemi Bucher, Staatskanzlei, Bereich Digitale Verwaltung, Leiterin Recht</a:t>
            </a:r>
          </a:p>
        </p:txBody>
      </p:sp>
    </p:spTree>
    <p:extLst>
      <p:ext uri="{BB962C8B-B14F-4D97-AF65-F5344CB8AC3E}">
        <p14:creationId xmlns:p14="http://schemas.microsoft.com/office/powerpoint/2010/main" val="3882298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E3A43-EBDD-4EC7-86A8-6705360D2EEA}"/>
              </a:ext>
            </a:extLst>
          </p:cNvPr>
          <p:cNvSpPr>
            <a:spLocks noGrp="1"/>
          </p:cNvSpPr>
          <p:nvPr>
            <p:ph type="title"/>
          </p:nvPr>
        </p:nvSpPr>
        <p:spPr>
          <a:xfrm>
            <a:off x="405855" y="627534"/>
            <a:ext cx="8064496" cy="555606"/>
          </a:xfrm>
        </p:spPr>
        <p:txBody>
          <a:bodyPr/>
          <a:lstStyle/>
          <a:p>
            <a:r>
              <a:rPr lang="de-CH" sz="2300" dirty="0"/>
              <a:t>01 Kantonalrechtliche Regelung</a:t>
            </a:r>
          </a:p>
        </p:txBody>
      </p:sp>
      <p:sp>
        <p:nvSpPr>
          <p:cNvPr id="6" name="Inhaltsplatzhalter 2">
            <a:extLst>
              <a:ext uri="{FF2B5EF4-FFF2-40B4-BE49-F238E27FC236}">
                <a16:creationId xmlns:a16="http://schemas.microsoft.com/office/drawing/2014/main" id="{7B22C459-4FF8-315D-7D64-FEF7057356F3}"/>
              </a:ext>
            </a:extLst>
          </p:cNvPr>
          <p:cNvSpPr>
            <a:spLocks noGrp="1"/>
          </p:cNvSpPr>
          <p:nvPr>
            <p:ph sz="quarter" idx="10"/>
          </p:nvPr>
        </p:nvSpPr>
        <p:spPr>
          <a:xfrm>
            <a:off x="491067" y="1275606"/>
            <a:ext cx="8365066" cy="3672408"/>
          </a:xfrm>
        </p:spPr>
        <p:txBody>
          <a:bodyPr vert="horz" lIns="91440" tIns="45720" rIns="91440" bIns="45720" rtlCol="0" anchor="t">
            <a:norm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de-CH" sz="1800" i="1" dirty="0"/>
              <a:t>Kantonalrechtliche Regelungen ergänzend zu bundesrechtlichen Regelungen</a:t>
            </a:r>
          </a:p>
          <a:p>
            <a:pPr indent="0">
              <a:buNone/>
            </a:pPr>
            <a:endParaRPr lang="de-CH" sz="1800" i="1" dirty="0">
              <a:cs typeface="Arial"/>
            </a:endParaRPr>
          </a:p>
          <a:p>
            <a:pPr indent="0">
              <a:buNone/>
            </a:pPr>
            <a:r>
              <a:rPr lang="de-CH" sz="1800" b="1" dirty="0"/>
              <a:t>Verordnung über elektronische Verfahrenshandlungen im Verwaltungsverfahren</a:t>
            </a:r>
            <a:r>
              <a:rPr lang="de-CH" sz="1800" dirty="0"/>
              <a:t> (VEVV): Regelung des Webzugangs «</a:t>
            </a:r>
            <a:r>
              <a:rPr lang="de-CH" sz="1800" dirty="0" err="1"/>
              <a:t>Zürikonto</a:t>
            </a:r>
            <a:r>
              <a:rPr lang="de-CH" sz="1800" dirty="0"/>
              <a:t>» und der Anmeldung beim «</a:t>
            </a:r>
            <a:r>
              <a:rPr lang="de-CH" sz="1800" dirty="0" err="1"/>
              <a:t>Zürikonto</a:t>
            </a:r>
            <a:r>
              <a:rPr lang="de-CH" sz="1800" dirty="0"/>
              <a:t>» via AGOV </a:t>
            </a:r>
            <a:endParaRPr lang="de-CH" sz="1800" dirty="0">
              <a:cs typeface="Arial"/>
            </a:endParaRPr>
          </a:p>
          <a:p>
            <a:pPr indent="0">
              <a:buNone/>
            </a:pPr>
            <a:endParaRPr lang="de-CH" sz="1800" dirty="0">
              <a:cs typeface="Arial"/>
            </a:endParaRPr>
          </a:p>
          <a:p>
            <a:pPr indent="0">
              <a:buFont typeface="Arial" panose="020B0604020202020204" pitchFamily="34" charset="0"/>
              <a:buNone/>
            </a:pPr>
            <a:r>
              <a:rPr lang="de-CH" sz="1800" dirty="0"/>
              <a:t>Vorlage 5985 für ein </a:t>
            </a:r>
            <a:r>
              <a:rPr lang="de-CH" sz="1800" b="1" dirty="0"/>
              <a:t>Gesetz über elektronische Basisdienste</a:t>
            </a:r>
            <a:r>
              <a:rPr lang="de-CH" sz="1800" dirty="0"/>
              <a:t> (GEB; derzeit in Beratung in Kommission des Kantonsrats): Regelungen zu AGOV mit einem breiten Einsatzbereich</a:t>
            </a:r>
            <a:endParaRPr lang="de-CH" sz="1800" dirty="0">
              <a:cs typeface="Arial"/>
            </a:endParaRPr>
          </a:p>
          <a:p>
            <a:pPr indent="0">
              <a:buNone/>
            </a:pPr>
            <a:endParaRPr lang="de-CH" sz="1900" dirty="0">
              <a:cs typeface="Arial"/>
            </a:endParaRPr>
          </a:p>
        </p:txBody>
      </p:sp>
    </p:spTree>
    <p:extLst>
      <p:ext uri="{BB962C8B-B14F-4D97-AF65-F5344CB8AC3E}">
        <p14:creationId xmlns:p14="http://schemas.microsoft.com/office/powerpoint/2010/main" val="3581128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61E8C7DC-C532-0B60-4157-C6D8604D068C}"/>
              </a:ext>
            </a:extLst>
          </p:cNvPr>
          <p:cNvSpPr/>
          <p:nvPr/>
        </p:nvSpPr>
        <p:spPr>
          <a:xfrm>
            <a:off x="7439559" y="1155874"/>
            <a:ext cx="1431396" cy="125470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e-CH" sz="1013"/>
          </a:p>
        </p:txBody>
      </p:sp>
      <p:sp>
        <p:nvSpPr>
          <p:cNvPr id="12" name="Inhaltsplatzhalter 2">
            <a:extLst>
              <a:ext uri="{FF2B5EF4-FFF2-40B4-BE49-F238E27FC236}">
                <a16:creationId xmlns:a16="http://schemas.microsoft.com/office/drawing/2014/main" id="{6038D6AB-7816-BAAF-3ACC-CD64F1D59126}"/>
              </a:ext>
            </a:extLst>
          </p:cNvPr>
          <p:cNvSpPr>
            <a:spLocks noGrp="1"/>
          </p:cNvSpPr>
          <p:nvPr>
            <p:ph sz="quarter" idx="10"/>
          </p:nvPr>
        </p:nvSpPr>
        <p:spPr>
          <a:xfrm>
            <a:off x="273046" y="1155874"/>
            <a:ext cx="8482660" cy="3720131"/>
          </a:xfrm>
        </p:spPr>
        <p:txBody>
          <a:bodyPr vert="horz" lIns="91440" tIns="45720" rIns="91440" bIns="45720" rtlCol="0" anchor="t">
            <a:norm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endParaRPr lang="de-CH" sz="2000">
              <a:cs typeface="Arial"/>
            </a:endParaRPr>
          </a:p>
          <a:p>
            <a:pPr indent="0">
              <a:buNone/>
            </a:pPr>
            <a:r>
              <a:rPr lang="de-CH" sz="1800">
                <a:cs typeface="Arial"/>
              </a:rPr>
              <a:t>Authentifizierungsdienst der Schweizer Behörden (</a:t>
            </a:r>
            <a:r>
              <a:rPr lang="de-CH" sz="1800" b="1">
                <a:cs typeface="Arial"/>
              </a:rPr>
              <a:t>AGOV)</a:t>
            </a:r>
            <a:r>
              <a:rPr lang="de-CH" sz="1800">
                <a:cs typeface="Arial"/>
              </a:rPr>
              <a:t> (§ 5) </a:t>
            </a:r>
            <a:br>
              <a:rPr lang="de-CH" sz="1800">
                <a:cs typeface="Arial"/>
              </a:rPr>
            </a:br>
            <a:r>
              <a:rPr lang="de-CH" sz="1800">
                <a:cs typeface="Arial"/>
              </a:rPr>
              <a:t>Kantonale oder kommunale Behörde kann zur Authentifizierung AGOV nutzen</a:t>
            </a:r>
          </a:p>
          <a:p>
            <a:pPr indent="0">
              <a:buNone/>
            </a:pPr>
            <a:endParaRPr lang="de-CH" sz="1800">
              <a:cs typeface="Arial"/>
            </a:endParaRPr>
          </a:p>
          <a:p>
            <a:pPr indent="0">
              <a:buNone/>
            </a:pPr>
            <a:r>
              <a:rPr lang="de-CH" sz="1800" b="1">
                <a:cs typeface="Arial"/>
              </a:rPr>
              <a:t>Datenbearbeitung</a:t>
            </a:r>
            <a:r>
              <a:rPr lang="de-CH" sz="1800">
                <a:cs typeface="Arial"/>
              </a:rPr>
              <a:t> (§ 6) </a:t>
            </a:r>
            <a:br>
              <a:rPr lang="de-CH" sz="1800">
                <a:cs typeface="Arial"/>
              </a:rPr>
            </a:br>
            <a:r>
              <a:rPr lang="de-CH" sz="1800">
                <a:cs typeface="Arial"/>
              </a:rPr>
              <a:t>Anforderung von bestimmten Daten über AGOV zur Aufgabenerfüllung &gt; gemäss erforderlichen Vertrauensstufen</a:t>
            </a:r>
          </a:p>
          <a:p>
            <a:pPr indent="0">
              <a:buNone/>
            </a:pPr>
            <a:endParaRPr lang="de-CH" sz="1800">
              <a:cs typeface="Arial"/>
            </a:endParaRPr>
          </a:p>
          <a:p>
            <a:pPr indent="0">
              <a:buNone/>
            </a:pPr>
            <a:r>
              <a:rPr lang="de-CH" sz="1800" b="1">
                <a:cs typeface="Arial"/>
              </a:rPr>
              <a:t>Verantwortung</a:t>
            </a:r>
            <a:r>
              <a:rPr lang="de-CH" sz="1800">
                <a:cs typeface="Arial"/>
              </a:rPr>
              <a:t> (§ 7)</a:t>
            </a:r>
            <a:br>
              <a:rPr lang="de-CH" sz="1800">
                <a:cs typeface="Arial"/>
              </a:rPr>
            </a:br>
            <a:r>
              <a:rPr lang="de-CH" sz="1800">
                <a:cs typeface="Arial"/>
              </a:rPr>
              <a:t>anfordernde Behörde verantwortlich für Einhaltung der Informationssicherheit und Datenschutz</a:t>
            </a:r>
          </a:p>
        </p:txBody>
      </p:sp>
      <p:sp>
        <p:nvSpPr>
          <p:cNvPr id="2" name="Titel 1">
            <a:extLst>
              <a:ext uri="{FF2B5EF4-FFF2-40B4-BE49-F238E27FC236}">
                <a16:creationId xmlns:a16="http://schemas.microsoft.com/office/drawing/2014/main" id="{29F69D7D-6372-5467-F9FD-09D9CCD2CAE1}"/>
              </a:ext>
            </a:extLst>
          </p:cNvPr>
          <p:cNvSpPr txBox="1">
            <a:spLocks/>
          </p:cNvSpPr>
          <p:nvPr/>
        </p:nvSpPr>
        <p:spPr>
          <a:xfrm>
            <a:off x="273046" y="619290"/>
            <a:ext cx="8064896" cy="637016"/>
          </a:xfrm>
          <a:prstGeom prst="rect">
            <a:avLst/>
          </a:prstGeom>
        </p:spPr>
        <p:txBody>
          <a:bodyPr vert="horz" lIns="91440" tIns="45720" rIns="91440" bIns="45720" rtlCol="0" anchor="t">
            <a:normAutofit fontScale="97500"/>
          </a:bodyPr>
          <a:lstStyle>
            <a:defPPr>
              <a:defRPr lang="de-DE"/>
            </a:defPPr>
            <a:lvl1pPr marL="0" algn="l" defTabSz="685800" rtl="0" eaLnBrk="1" latinLnBrk="0" hangingPunct="1">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CH" sz="2400" dirty="0">
                <a:latin typeface="Arial Black"/>
              </a:rPr>
              <a:t>01 Regelungsinhalt gemäss Vorlage zum GEB</a:t>
            </a:r>
            <a:endParaRPr lang="en-US" dirty="0"/>
          </a:p>
        </p:txBody>
      </p:sp>
    </p:spTree>
    <p:extLst>
      <p:ext uri="{BB962C8B-B14F-4D97-AF65-F5344CB8AC3E}">
        <p14:creationId xmlns:p14="http://schemas.microsoft.com/office/powerpoint/2010/main" val="1839961817"/>
      </p:ext>
    </p:extLst>
  </p:cSld>
  <p:clrMapOvr>
    <a:masterClrMapping/>
  </p:clrMapOvr>
  <mc:AlternateContent xmlns:mc="http://schemas.openxmlformats.org/markup-compatibility/2006" xmlns:p14="http://schemas.microsoft.com/office/powerpoint/2010/main">
    <mc:Choice Requires="p14">
      <p:transition p14:dur="10" advClick="0" advTm="57910"/>
    </mc:Choice>
    <mc:Fallback xmlns="">
      <p:transition advClick="0" advTm="579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E3A43-EBDD-4EC7-86A8-6705360D2EEA}"/>
              </a:ext>
            </a:extLst>
          </p:cNvPr>
          <p:cNvSpPr>
            <a:spLocks noGrp="1"/>
          </p:cNvSpPr>
          <p:nvPr>
            <p:ph type="title"/>
          </p:nvPr>
        </p:nvSpPr>
        <p:spPr>
          <a:xfrm>
            <a:off x="395536" y="339502"/>
            <a:ext cx="8064496" cy="555606"/>
          </a:xfrm>
        </p:spPr>
        <p:txBody>
          <a:bodyPr/>
          <a:lstStyle/>
          <a:p>
            <a:r>
              <a:rPr lang="de-CH" sz="2300" dirty="0"/>
              <a:t>02 Praxiserfahrungen operativ</a:t>
            </a:r>
          </a:p>
        </p:txBody>
      </p:sp>
      <p:sp>
        <p:nvSpPr>
          <p:cNvPr id="6" name="Inhaltsplatzhalter 2">
            <a:extLst>
              <a:ext uri="{FF2B5EF4-FFF2-40B4-BE49-F238E27FC236}">
                <a16:creationId xmlns:a16="http://schemas.microsoft.com/office/drawing/2014/main" id="{7B22C459-4FF8-315D-7D64-FEF7057356F3}"/>
              </a:ext>
            </a:extLst>
          </p:cNvPr>
          <p:cNvSpPr>
            <a:spLocks noGrp="1"/>
          </p:cNvSpPr>
          <p:nvPr>
            <p:ph sz="quarter" idx="10"/>
          </p:nvPr>
        </p:nvSpPr>
        <p:spPr>
          <a:xfrm>
            <a:off x="395536" y="895108"/>
            <a:ext cx="8469289" cy="4052906"/>
          </a:xfrm>
        </p:spPr>
        <p:txBody>
          <a:bodyPr vert="horz" lIns="91440" tIns="45720" rIns="91440" bIns="45720" rtlCol="0" anchor="t">
            <a:no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buFont typeface="Arial" pitchFamily="18" charset="2"/>
              <a:buChar char="•"/>
            </a:pPr>
            <a:r>
              <a:rPr lang="de-CH" sz="2000" dirty="0">
                <a:cs typeface="Arial"/>
              </a:rPr>
              <a:t>Kanton Zürich als Pilotkanton seit 2024. </a:t>
            </a:r>
          </a:p>
          <a:p>
            <a:pPr marL="285750" indent="-285750">
              <a:buFont typeface="Arial" pitchFamily="18" charset="2"/>
              <a:buChar char="•"/>
            </a:pPr>
            <a:r>
              <a:rPr lang="de-CH" sz="2000" dirty="0">
                <a:cs typeface="Arial"/>
              </a:rPr>
              <a:t>Zugang zur Steuererklärung via AGOV. </a:t>
            </a:r>
          </a:p>
          <a:p>
            <a:pPr marL="285750" indent="-285750">
              <a:buFont typeface="Arial" pitchFamily="18" charset="2"/>
              <a:buChar char="•"/>
            </a:pPr>
            <a:r>
              <a:rPr lang="de-CH" sz="2000" b="0" i="0" dirty="0" err="1">
                <a:effectLst/>
              </a:rPr>
              <a:t>Zürikonto</a:t>
            </a:r>
            <a:r>
              <a:rPr lang="de-CH" sz="2000" b="0" i="0" dirty="0">
                <a:effectLst/>
              </a:rPr>
              <a:t> als zentraler Einstiegspunkt für digitale Angebote der Behörden mit Anmeldung via AGOV.</a:t>
            </a:r>
          </a:p>
          <a:p>
            <a:pPr marL="285750" indent="-285750">
              <a:buFont typeface="Arial" pitchFamily="18" charset="2"/>
              <a:buChar char="•"/>
            </a:pPr>
            <a:r>
              <a:rPr lang="de-CH" sz="2000" dirty="0"/>
              <a:t>Pilotierung erster Gemeinden. </a:t>
            </a:r>
            <a:endParaRPr lang="de-CH" sz="2000" b="0" i="0" dirty="0">
              <a:effectLst/>
            </a:endParaRPr>
          </a:p>
          <a:p>
            <a:pPr marL="628650" lvl="1">
              <a:buFont typeface="Courier New" panose="02070309020205020404" pitchFamily="49" charset="0"/>
              <a:buChar char="o"/>
            </a:pPr>
            <a:endParaRPr lang="de-CH" sz="2000" dirty="0"/>
          </a:p>
          <a:p>
            <a:pPr marL="628650" lvl="1">
              <a:buFont typeface="Courier New" panose="02070309020205020404" pitchFamily="49" charset="0"/>
              <a:buChar char="o"/>
            </a:pPr>
            <a:endParaRPr lang="de-CH" sz="2000" dirty="0">
              <a:cs typeface="Arial"/>
            </a:endParaRPr>
          </a:p>
          <a:p>
            <a:pPr lvl="1" indent="0">
              <a:buNone/>
            </a:pPr>
            <a:r>
              <a:rPr lang="de-CH" sz="2000" b="0" i="1" dirty="0">
                <a:effectLst/>
              </a:rPr>
              <a:t>-&gt; Bisherige Erfahrungen seitens operativen Betriebs sind positiv.</a:t>
            </a:r>
          </a:p>
          <a:p>
            <a:pPr lvl="1" indent="0">
              <a:buNone/>
            </a:pPr>
            <a:endParaRPr lang="de-CH" sz="1600" dirty="0">
              <a:cs typeface="Arial"/>
            </a:endParaRPr>
          </a:p>
        </p:txBody>
      </p:sp>
    </p:spTree>
    <p:extLst>
      <p:ext uri="{BB962C8B-B14F-4D97-AF65-F5344CB8AC3E}">
        <p14:creationId xmlns:p14="http://schemas.microsoft.com/office/powerpoint/2010/main" val="2610141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A3BA-B678-D23A-CF3E-2B38ED7601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0A8E00-0A69-0064-0395-C218F4D7BB86}"/>
              </a:ext>
            </a:extLst>
          </p:cNvPr>
          <p:cNvSpPr>
            <a:spLocks noGrp="1"/>
          </p:cNvSpPr>
          <p:nvPr>
            <p:ph type="title"/>
          </p:nvPr>
        </p:nvSpPr>
        <p:spPr>
          <a:xfrm>
            <a:off x="395536" y="339502"/>
            <a:ext cx="8064496" cy="555606"/>
          </a:xfrm>
        </p:spPr>
        <p:txBody>
          <a:bodyPr/>
          <a:lstStyle/>
          <a:p>
            <a:r>
              <a:rPr lang="de-CH" sz="2300" dirty="0"/>
              <a:t>02 Praxiserfahrungen rechtlich</a:t>
            </a:r>
          </a:p>
        </p:txBody>
      </p:sp>
      <p:sp>
        <p:nvSpPr>
          <p:cNvPr id="6" name="Inhaltsplatzhalter 2">
            <a:extLst>
              <a:ext uri="{FF2B5EF4-FFF2-40B4-BE49-F238E27FC236}">
                <a16:creationId xmlns:a16="http://schemas.microsoft.com/office/drawing/2014/main" id="{ED32BA61-33AC-E573-9D18-0ED1416E456F}"/>
              </a:ext>
            </a:extLst>
          </p:cNvPr>
          <p:cNvSpPr>
            <a:spLocks noGrp="1"/>
          </p:cNvSpPr>
          <p:nvPr>
            <p:ph sz="quarter" idx="10"/>
          </p:nvPr>
        </p:nvSpPr>
        <p:spPr>
          <a:xfrm>
            <a:off x="395536" y="895108"/>
            <a:ext cx="8469289" cy="4052906"/>
          </a:xfrm>
        </p:spPr>
        <p:txBody>
          <a:bodyPr vert="horz" lIns="91440" tIns="45720" rIns="91440" bIns="45720" rtlCol="0" anchor="t">
            <a:noAutofit/>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e-CH" sz="1700" dirty="0">
                <a:cs typeface="Arial"/>
              </a:rPr>
              <a:t>Rechtsgrundlagenanalyse des Bundes zu AGOV war eine wertvolle Grundlage für die rechtlichen (insb. gesetzestechnischen) Überlegungen auf Ebene Kanton. </a:t>
            </a:r>
            <a:endParaRPr lang="en-US" sz="1700" dirty="0">
              <a:cs typeface="Arial"/>
            </a:endParaRPr>
          </a:p>
          <a:p>
            <a:pPr indent="0">
              <a:buNone/>
            </a:pPr>
            <a:endParaRPr lang="de-CH" sz="1700" dirty="0"/>
          </a:p>
          <a:p>
            <a:pPr marL="285750" indent="-285750">
              <a:buFont typeface="Arial" panose="020B0604020202020204" pitchFamily="34" charset="0"/>
              <a:buChar char="•"/>
            </a:pPr>
            <a:r>
              <a:rPr lang="de-CH" sz="1700" dirty="0"/>
              <a:t>Rechtliche Fragen im operativen Betrieb: </a:t>
            </a:r>
          </a:p>
          <a:p>
            <a:pPr marL="628650" lvl="1">
              <a:buFont typeface="Courier New" panose="02070309020205020404" pitchFamily="49" charset="0"/>
              <a:buChar char="o"/>
            </a:pPr>
            <a:r>
              <a:rPr lang="de-CH" sz="1700" dirty="0" err="1"/>
              <a:t>Zürikonto</a:t>
            </a:r>
            <a:r>
              <a:rPr lang="de-CH" sz="1700"/>
              <a:t>: Wer </a:t>
            </a:r>
            <a:r>
              <a:rPr lang="de-CH" sz="1700" dirty="0"/>
              <a:t>bestimmt die erforderliche Vertrauensstufe? Nach welchen Kriterien? (genügend starke Stufe, aber unter Berücksichtigung des Grundsatzes der Datensparsamkeit)</a:t>
            </a:r>
            <a:endParaRPr lang="de-CH" sz="1700" dirty="0">
              <a:cs typeface="Arial"/>
            </a:endParaRPr>
          </a:p>
          <a:p>
            <a:pPr marL="628650" lvl="1">
              <a:buFont typeface="Courier New" panose="02070309020205020404" pitchFamily="49" charset="0"/>
              <a:buChar char="o"/>
            </a:pPr>
            <a:r>
              <a:rPr lang="de-CH" sz="1700" dirty="0">
                <a:cs typeface="Arial"/>
              </a:rPr>
              <a:t>Verhältnis Kanton – Gemeinden: Einzelheiten vertraglich in Anschlussverträgen mit ersten Gemeinden zu klären (u.a. Welche Pflichten und Rechte aus der Vereinbarung AGOV zwischen Bund und Kanton sollen in den Anschlussvertrag AGOV zwischen Kanton und Gemeinden übernommen werden? Kostentragung durch die Gemeinden, Raum für einseitige Anpassungen durch Kanton gegenüber Gemeinden, z.B. wenn Bund einseitige Anpassungen gegenüber Kanton vornimmt) </a:t>
            </a:r>
          </a:p>
          <a:p>
            <a:pPr marL="628650" lvl="1">
              <a:buFont typeface="Courier New" panose="02070309020205020404" pitchFamily="49" charset="0"/>
              <a:buChar char="o"/>
            </a:pPr>
            <a:endParaRPr lang="de-CH" sz="1700" dirty="0"/>
          </a:p>
          <a:p>
            <a:pPr lvl="1" indent="0">
              <a:buNone/>
            </a:pPr>
            <a:endParaRPr lang="de-CH" sz="1600" dirty="0">
              <a:cs typeface="Arial"/>
            </a:endParaRPr>
          </a:p>
        </p:txBody>
      </p:sp>
    </p:spTree>
    <p:extLst>
      <p:ext uri="{BB962C8B-B14F-4D97-AF65-F5344CB8AC3E}">
        <p14:creationId xmlns:p14="http://schemas.microsoft.com/office/powerpoint/2010/main" val="3678519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823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TitelBunt_SchwarzeSchrift">
  <a:themeElements>
    <a:clrScheme name="CD Kanton Zürich">
      <a:dk1>
        <a:sysClr val="windowText" lastClr="000000"/>
      </a:dk1>
      <a:lt1>
        <a:sysClr val="window" lastClr="FFFFFF"/>
      </a:lt1>
      <a:dk2>
        <a:srgbClr val="1F497D"/>
      </a:dk2>
      <a:lt2>
        <a:srgbClr val="EEECE1"/>
      </a:lt2>
      <a:accent1>
        <a:srgbClr val="009EE0"/>
      </a:accent1>
      <a:accent2>
        <a:srgbClr val="0076BD"/>
      </a:accent2>
      <a:accent3>
        <a:srgbClr val="885EA0"/>
      </a:accent3>
      <a:accent4>
        <a:srgbClr val="E30059"/>
      </a:accent4>
      <a:accent5>
        <a:srgbClr val="E2001A"/>
      </a:accent5>
      <a:accent6>
        <a:srgbClr val="EB690B"/>
      </a:accent6>
      <a:hlink>
        <a:srgbClr val="FFCC00"/>
      </a:hlink>
      <a:folHlink>
        <a:srgbClr val="3EA743"/>
      </a:folHlink>
    </a:clrScheme>
    <a:fontScheme name="Baudirektion Kanton Zürich Font-Theme">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ZH_SK_VorlageMitBild" id="{ADAF26E1-7EFF-4B14-A330-741DB580B4C3}" vid="{B1674D28-7E7F-4979-A88F-75BAE5044672}"/>
    </a:ext>
  </a:extLst>
</a:theme>
</file>

<file path=ppt/theme/theme2.xml><?xml version="1.0" encoding="utf-8"?>
<a:theme xmlns:a="http://schemas.openxmlformats.org/drawingml/2006/main" name="Text_W">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udirektion Kanton Zürich Font-Theme">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ZH_SK_VorlageMitBild" id="{ADAF26E1-7EFF-4B14-A330-741DB580B4C3}" vid="{5F28D451-2340-4FFF-9888-5F5F3DFC7191}"/>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70BCEFFD001D74898C8F4B1407B53EE" ma:contentTypeVersion="15" ma:contentTypeDescription="Ein neues Dokument erstellen." ma:contentTypeScope="" ma:versionID="085e55f9ec25800b0f5ca4a298ee714c">
  <xsd:schema xmlns:xsd="http://www.w3.org/2001/XMLSchema" xmlns:xs="http://www.w3.org/2001/XMLSchema" xmlns:p="http://schemas.microsoft.com/office/2006/metadata/properties" xmlns:ns2="26716462-0208-420b-8d00-a89e4aec137c" xmlns:ns3="44105f0c-520a-4c87-afd4-714daea69d14" targetNamespace="http://schemas.microsoft.com/office/2006/metadata/properties" ma:root="true" ma:fieldsID="1e93fd5e6bc2c6093aac62e09c52a1a6" ns2:_="" ns3:_="">
    <xsd:import namespace="26716462-0208-420b-8d00-a89e4aec137c"/>
    <xsd:import namespace="44105f0c-520a-4c87-afd4-714daea69d14"/>
    <xsd:element name="properties">
      <xsd:complexType>
        <xsd:sequence>
          <xsd:element name="documentManagement">
            <xsd:complexType>
              <xsd:all>
                <xsd:element ref="ns2:lcf76f155ced4ddcb4097134ff3c332f" minOccurs="0"/>
                <xsd:element ref="ns3:TaxCatchAll" minOccurs="0"/>
                <xsd:element ref="ns2:MediaServiceOCR"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16462-0208-420b-8d00-a89e4aec137c"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Bildmarkierungen" ma:readOnly="false" ma:fieldId="{5cf76f15-5ced-4ddc-b409-7134ff3c332f}" ma:taxonomyMulti="true" ma:sspId="0319013d-3902-4503-8c69-d95b42d8b08c" ma:termSetId="00000000-0000-0000-0000-000000000000" ma:anchorId="fba54fb3-c3e1-fe81-a776-ca4b69148c4d" ma:open="true" ma:isKeyword="false">
      <xsd:complexType>
        <xsd:sequence>
          <xsd:element ref="pc:Terms" minOccurs="0" maxOccurs="1"/>
        </xsd:sequence>
      </xsd:complexType>
    </xsd:element>
    <xsd:element name="MediaServiceOCR" ma:index="11" nillable="true" ma:displayName="Extracted Text" ma:internalName="MediaServiceOCR" ma:readOnly="true">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105f0c-520a-4c87-afd4-714daea69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c21ce34-6685-44b3-82d5-42b512baf420}" ma:internalName="TaxCatchAll" ma:showField="CatchAllData" ma:web="44105f0c-520a-4c87-afd4-714daea69d1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4105f0c-520a-4c87-afd4-714daea69d14" xsi:nil="true"/>
    <lcf76f155ced4ddcb4097134ff3c332f xmlns="26716462-0208-420b-8d00-a89e4aec137c">
      <Terms xmlns="http://schemas.microsoft.com/office/infopath/2007/PartnerControls"/>
    </lcf76f155ced4ddcb4097134ff3c332f>
  </documentManagement>
</p:properties>
</file>

<file path=customXml/item4.xml><?xml version="1.0" encoding="utf-8"?>
<OneOffixxDocumentPart xmlns:xsd="http://www.w3.org/2001/XMLSchema" xmlns:xsi="http://www.w3.org/2001/XMLSchema-instance" xmlns="http://schema.oneoffixx.com/OneOffixxDocumentPart/1" id="4e59ffbe-08c5-43fc-9366-ef8286b40e34" tId="53499adb-875a-4b9d-bd54-1c5eccab088b" internalTId="356ecf02-06a2-4b43-a89c-edbc4069756d" mtId="a2c9b700-86cd-4481-a17f-533fe9c504a2" revision="0" createdmajorversion="0" createdminorversion="0" created="2021-08-27T11:09:06.9939363Z" modifiedmajorversion="0" modifiedminorversion="0" modified="0001-01-01T00:00:00" profile="514bee00-a554-4bd1-be69-0fa04e914629" mode="NewDocument" colormode="Color" lcid="2055">
  <Content>
    <DataModel xmlns="">
      <Profile windowwidth="0" windowheight="0" minwindowwidth="0" maxwindowwidth="0" minwindowheight="0" maxwindowheight="0">
        <Text id="Profile.Id" row="0" column="0" columnspan="0" multiline="False" multilinerows="0" locked="False" label="Profile.Id" readonly="False" visible="True" required="False" regex="" validationmessage="" tooltip="" tracked="False"><![CDATA[514bee00-a554-4bd1-be69-0fa04e914629]]></Text>
        <Text id="Profile.OrganizationUnitId" row="0" column="0" columnspan="0" multiline="False" multilinerows="0" locked="False" label="Profile.OrganizationUnitId" readonly="False" visible="True" required="False" regex="" validationmessage="" tooltip="" tracked="False"><![CDATA[5f984b26-4ce2-46fd-84aa-1f7db548afe8]]></Text>
        <Text id="Profile.Org.Postal.Country" row="0" column="0" columnspan="0" multiline="False" multilinerows="0" locked="False" label="Profile.Org.Postal.Country" readonly="False" visible="True" required="False" regex="" validationmessage="" tooltip="" tracked="False"><![CDATA[Schweiz]]></Text>
        <Text id="Profile.Org.Postal.LZip" row="0" column="0" columnspan="0" multiline="False" multilinerows="0" locked="False" label="Profile.Org.Postal.LZip" readonly="False" visible="True" required="False" regex="" validationmessage="" tooltip="" tracked="False"><![CDATA[CH]]></Text>
        <Text id="Profile.Org.Title" row="0" column="0" columnspan="0" multiline="False" multilinerows="0" locked="False" label="Profile.Org.Title" readonly="False" visible="True" required="False" regex="" validationmessage="" tooltip="" tracked="False"><![CDATA[Kanton Zürich]]></Text>
        <Text id="Profile.User.Alias" row="0" column="0" columnspan="0" multiline="False" multilinerows="0" locked="False" label="Profile.User.Alias" readonly="False" visible="True" required="False" regex="" validationmessage="" tooltip="" tracked="False"><![CDATA[ ]]></Text>
        <Text id="Profile.User.Email" row="0" column="0" columnspan="0" multiline="False" multilinerows="0" locked="False" label="Profile.User.Email" readonly="False" visible="True" required="False" regex="" validationmessage="" tooltip="" tracked="False"><![CDATA[ ]]></Text>
        <Text id="Profile.User.Fax" row="0" column="0" columnspan="0" multiline="False" multilinerows="0" locked="False" label="Profile.User.Fax" readonly="False" visible="True" required="False" regex="" validationmessage="" tooltip="" tracked="False"><![CDATA[ ]]></Text>
        <Text id="Profile.User.FirstName" row="0" column="0" columnspan="0" multiline="False" multilinerows="0" locked="False" label="Profile.User.FirstName" readonly="False" visible="True" required="False" regex="" validationmessage="" tooltip="" tracked="False"><![CDATA[ ]]></Text>
        <Text id="Profile.User.Function" row="0" column="0" columnspan="0" multiline="False" multilinerows="0" locked="False" label="Profile.User.Function" readonly="False" visible="True" required="False" regex="" validationmessage="" tooltip="" tracked="False"><![CDATA[ ]]></Text>
        <Text id="Profile.User.JobDescription" row="0" column="0" columnspan="0" multiline="False" multilinerows="0" locked="False" label="Profile.User.JobDescription" readonly="False" visible="True" required="False" regex="" validationmessage="" tooltip="" tracked="False"><![CDATA[ ]]></Text>
        <Text id="Profile.User.LastName" row="0" column="0" columnspan="0" multiline="False" multilinerows="0" locked="False" label="Profile.User.LastName" readonly="False" visible="True" required="False" regex="" validationmessage="" tooltip="" tracked="False"><![CDATA[ ]]></Text>
        <Text id="Profile.User.OuLev1" row="0" column="0" columnspan="0" multiline="False" multilinerows="0" locked="False" label="Profile.User.OuLev1" readonly="False" visible="True" required="False" regex="" validationmessage="" tooltip="" tracked="False"><![CDATA[ ]]></Text>
        <Text id="Profile.User.OuLev2" row="0" column="0" columnspan="0" multiline="False" multilinerows="0" locked="False" label="Profile.User.OuLev2" readonly="False" visible="True" required="False" regex="" validationmessage="" tooltip="" tracked="False"><![CDATA[ ]]></Text>
        <Text id="Profile.User.OuLev3" row="0" column="0" columnspan="0" multiline="False" multilinerows="0" locked="False" label="Profile.User.OuLev3" readonly="False" visible="True" required="False" regex="" validationmessage="" tooltip="" tracked="False"><![CDATA[ ]]></Text>
        <Text id="Profile.User.OuLev4" row="0" column="0" columnspan="0" multiline="False" multilinerows="0" locked="False" label="Profile.User.OuLev4" readonly="False" visible="True" required="False" regex="" validationmessage="" tooltip="" tracked="False"><![CDATA[ ]]></Text>
        <Text id="Profile.User.OuLev5" row="0" column="0" columnspan="0" multiline="False" multilinerows="0" locked="False" label="Profile.User.OuLev5" readonly="False" visible="True" required="False" regex="" validationmessage="" tooltip="" tracked="False"><![CDATA[ ]]></Text>
        <Text id="Profile.User.OuLev6" row="0" column="0" columnspan="0" multiline="False" multilinerows="0" locked="False" label="Profile.User.OuLev6" readonly="False" visible="True" required="False" regex="" validationmessage="" tooltip="" tracked="False"><![CDATA[ ]]></Text>
        <Text id="Profile.User.OuLev7" row="0" column="0" columnspan="0" multiline="False" multilinerows="0" locked="False" label="Profile.User.OuLev7" readonly="False" visible="True" required="False" regex="" validationmessage="" tooltip="" tracked="False"><![CDATA[ ]]></Text>
        <Text id="Profile.User.Phone" row="0" column="0" columnspan="0" multiline="False" multilinerows="0" locked="False" label="Profile.User.Phone" readonly="False" visible="True" required="False" regex="" validationmessage="" tooltip="" tracked="False"><![CDATA[ ]]></Text>
        <Text id="Profile.User.Postal.City" row="0" column="0" columnspan="0" multiline="False" multilinerows="0" locked="False" label="Profile.User.Postal.City" readonly="False" visible="True" required="False" regex="" validationmessage="" tooltip="" tracked="False"><![CDATA[ ]]></Text>
        <Text id="Profile.User.Postal.OfficeName" row="0" column="0" columnspan="0" multiline="False" multilinerows="0" locked="False" label="Profile.User.Postal.OfficeName" readonly="False" visible="True" required="False" regex="" validationmessage="" tooltip="" tracked="False"><![CDATA[ ]]></Text>
        <Text id="Profile.User.Postal.POBox" row="0" column="0" columnspan="0" multiline="False" multilinerows="0" locked="False" label="Profile.User.Postal.POBox" readonly="False" visible="True" required="False" regex="" validationmessage="" tooltip="" tracked="False"><![CDATA[ ]]></Text>
        <Text id="Profile.User.Postal.Street" row="0" column="0" columnspan="0" multiline="False" multilinerows="0" locked="False" label="Profile.User.Postal.Street" readonly="False" visible="True" required="False" regex="" validationmessage="" tooltip="" tracked="False"><![CDATA[ ]]></Text>
        <Text id="Profile.User.Postal.Zip" row="0" column="0" columnspan="0" multiline="False" multilinerows="0" locked="False" label="Profile.User.Postal.Zip" readonly="False" visible="True" required="False" regex="" validationmessage="" tooltip="" tracked="False"><![CDATA[ ]]></Text>
        <Text id="Profile.User.Salutation" row="0" column="0" columnspan="0" multiline="False" multilinerows="0" locked="False" label="Profile.User.Salutation" readonly="False" visible="True" required="False" regex="" validationmessage="" tooltip="" tracked="False"><![CDATA[ ]]></Text>
        <Image id="Profile.User.Sign" row="0" column="0" columnspan="0" label="Profile.User.Sign" locked="False" readonly="False" visible="True" tooltip="">iVBORw0KGgoAAAANSUhEUgAAAAEAAAABCAYAAAAfFcSJAAAAAXNSR0IArs4c6QAAAARnQU1BAACx
jwv8YQUAAAAJcEhZcwAADsMAAA7DAcdvqGQAAAAadEVYdFNvZnR3YXJlAFBhaW50Lk5FVCB2My41
LjEwMPRyoQAAAA1JREFUGFdj+P//PwMACPwC/ohfBuAAAAAASUVORK5CYII=</Image>
        <Text id="Profile.User.Title" row="0" column="0" columnspan="0" multiline="False" multilinerows="0" locked="False" label="Profile.User.Title" readonly="False" visible="True" required="False" regex="" validationmessage="" tooltip="" tracked="False"><![CDATA[ ]]></Text>
        <Text id="Profile.User.Url" row="0" column="0" columnspan="0" multiline="False" multilinerows="0" locked="False" label="Profile.User.Url" readonly="False" visible="True" required="False" regex="" validationmessage="" tooltip="" tracked="False"><![CDATA[ ]]></Text>
      </Profile>
      <Author windowwidth="0" windowheight="0" minwindowwidth="0" maxwindowwidth="0" minwindowheight="0" maxwindowheight="0">
        <Text id="Author.User.Alias" row="0" column="0" columnspan="0" multiline="False" multilinerows="0" locked="False" label="Author.User.Alias" readonly="False" visible="True" required="False" regex="" validationmessage="" tooltip="" tracked="False"><![CDATA[ ]]></Text>
        <Text id="Author.User.Email" row="0" column="0" columnspan="0" multiline="False" multilinerows="0" locked="False" label="Author.User.Email" readonly="False" visible="True" required="False" regex="" validationmessage="" tooltip="" tracked="False"><![CDATA[ ]]></Text>
        <Text id="Author.User.Fax" row="0" column="0" columnspan="0" multiline="False" multilinerows="0" locked="False" label="Author.User.Fax" readonly="False" visible="True" required="False" regex="" validationmessage="" tooltip="" tracked="False"><![CDATA[ ]]></Text>
        <Text id="Author.User.FirstName" row="0" column="0" columnspan="0" multiline="False" multilinerows="0" locked="False" label="Author.User.FirstName" readonly="False" visible="True" required="False" regex="" validationmessage="" tooltip="" tracked="False"><![CDATA[ ]]></Text>
        <Text id="Author.User.Function" row="0" column="0" columnspan="0" multiline="False" multilinerows="0" locked="False" label="Author.User.Function" readonly="False" visible="True" required="False" regex="" validationmessage="" tooltip="" tracked="False"><![CDATA[ ]]></Text>
        <Text id="Author.User.JobDescription" row="0" column="0" columnspan="0" multiline="False" multilinerows="0" locked="False" label="Author.User.JobDescription" readonly="False" visible="True" required="False" regex="" validationmessage="" tooltip="" tracked="False"><![CDATA[ ]]></Text>
        <Text id="Author.User.LastName" row="0" column="0" columnspan="0" multiline="False" multilinerows="0" locked="False" label="Author.User.LastName" readonly="False" visible="True" required="False" regex="" validationmessage="" tooltip="" tracked="False"><![CDATA[ ]]></Text>
        <Text id="Author.User.OuLev1" row="0" column="0" columnspan="0" multiline="False" multilinerows="0" locked="False" label="Author.User.OuLev1" readonly="False" visible="True" required="False" regex="" validationmessage="" tooltip="" tracked="False"><![CDATA[ ]]></Text>
        <Text id="Author.User.OuLev2" row="0" column="0" columnspan="0" multiline="False" multilinerows="0" locked="False" label="Author.User.OuLev2" readonly="False" visible="True" required="False" regex="" validationmessage="" tooltip="" tracked="False"><![CDATA[ ]]></Text>
        <Text id="Author.User.OuLev3" row="0" column="0" columnspan="0" multiline="False" multilinerows="0" locked="False" label="Author.User.OuLev3" readonly="False" visible="True" required="False" regex="" validationmessage="" tooltip="" tracked="False"><![CDATA[ ]]></Text>
        <Text id="Author.User.OuLev4" row="0" column="0" columnspan="0" multiline="False" multilinerows="0" locked="False" label="Author.User.OuLev4" readonly="False" visible="True" required="False" regex="" validationmessage="" tooltip="" tracked="False"><![CDATA[ ]]></Text>
        <Text id="Author.User.OuLev5" row="0" column="0" columnspan="0" multiline="False" multilinerows="0" locked="False" label="Author.User.OuLev5" readonly="False" visible="True" required="False" regex="" validationmessage="" tooltip="" tracked="False"><![CDATA[ ]]></Text>
        <Text id="Author.User.OuLev6" row="0" column="0" columnspan="0" multiline="False" multilinerows="0" locked="False" label="Author.User.OuLev6" readonly="False" visible="True" required="False" regex="" validationmessage="" tooltip="" tracked="False"><![CDATA[ ]]></Text>
        <Text id="Author.User.OuLev7" row="0" column="0" columnspan="0" multiline="False" multilinerows="0" locked="False" label="Author.User.OuLev7" readonly="False" visible="True" required="False" regex="" validationmessage="" tooltip="" tracked="False"><![CDATA[ ]]></Text>
        <Text id="Author.User.Phone" row="0" column="0" columnspan="0" multiline="False" multilinerows="0" locked="False" label="Author.User.Phone" readonly="False" visible="True" required="False" regex="" validationmessage="" tooltip="" tracked="False"><![CDATA[ ]]></Text>
        <Text id="Author.User.Postal.City" row="0" column="0" columnspan="0" multiline="False" multilinerows="0" locked="False" label="Author.User.Postal.City" readonly="False" visible="True" required="False" regex="" validationmessage="" tooltip="" tracked="False"><![CDATA[ ]]></Text>
        <Text id="Author.User.Postal.OfficeName" row="0" column="0" columnspan="0" multiline="False" multilinerows="0" locked="False" label="Author.User.Postal.OfficeName" readonly="False" visible="True" required="False" regex="" validationmessage="" tooltip="" tracked="False"><![CDATA[ ]]></Text>
        <Text id="Author.User.Postal.POBox" row="0" column="0" columnspan="0" multiline="False" multilinerows="0" locked="False" label="Author.User.Postal.POBox" readonly="False" visible="True" required="False" regex="" validationmessage="" tooltip="" tracked="False"><![CDATA[ ]]></Text>
        <Text id="Author.User.Postal.Street" row="0" column="0" columnspan="0" multiline="False" multilinerows="0" locked="False" label="Author.User.Postal.Street" readonly="False" visible="True" required="False" regex="" validationmessage="" tooltip="" tracked="False"><![CDATA[ ]]></Text>
        <Text id="Author.User.Postal.Zip" row="0" column="0" columnspan="0" multiline="False" multilinerows="0" locked="False" label="Author.User.Postal.Zip" readonly="False" visible="True" required="False" regex="" validationmessage="" tooltip="" tracked="False"><![CDATA[ ]]></Text>
        <Text id="Author.User.Salutation" row="0" column="0" columnspan="0" multiline="False" multilinerows="0" locked="False" label="Author.User.Salutation" readonly="False" visible="True" required="False" regex="" validationmessage="" tooltip="" tracked="False"><![CDATA[ ]]></Text>
        <Image id="Author.User.Sign" row="0" column="0" columnspan="0" label="Author.User.Sign" locked="False" readonly="False" visible="True" tooltip="">iVBORw0KGgoAAAANSUhEUgAAAAEAAAABCAYAAAAfFcSJAAAAAXNSR0IArs4c6QAAAARnQU1BAACx
jwv8YQUAAAAJcEhZcwAADsMAAA7DAcdvqGQAAAAadEVYdFNvZnR3YXJlAFBhaW50Lk5FVCB2My41
LjEwMPRyoQAAAA1JREFUGFdj+P//PwMACPwC/ohfBuAAAAAASUVORK5CYII=</Image>
        <Text id="Author.User.Title" row="0" column="0" columnspan="0" multiline="False" multilinerows="0" locked="False" label="Author.User.Title" readonly="False" visible="True" required="False" regex="" validationmessage="" tooltip="" tracked="False"><![CDATA[ ]]></Text>
        <Text id="Author.User.Url" row="0" column="0" columnspan="0" multiline="False" multilinerows="0" locked="False" label="Author.User.Url" readonly="False" visible="True" required="False" regex="" validationmessage="" tooltip="" tracked="False"><![CDATA[ ]]></Text>
      </Author>
      <Signer_0 windowwidth="0" windowheight="0" minwindowwidth="0" maxwindowwidth="0" minwindowheight="0" maxwindowheight="0">
        <Text id="Signer_0.Id" row="0" column="0" columnspan="0" multiline="False" multilinerows="0" locked="False" label="Signer_0.Id" readonly="False" visible="True" required="False" regex="" validationmessage="" tooltip="" tracked="False"><![CDATA[514bee00-a554-4bd1-be69-0fa04e914629]]></Text>
        <Text id="Signer_0.OrganizationUnitId" row="0" column="0" columnspan="0" multiline="False" multilinerows="0" locked="False" label="Signer_0.OrganizationUnitId" readonly="False" visible="True" required="False" regex="" validationmessage="" tooltip="" tracked="False"><![CDATA[5f984b26-4ce2-46fd-84aa-1f7db548afe8]]></Text>
        <Text id="Signer_0.Org.Postal.Country" row="0" column="0" columnspan="0" multiline="False" multilinerows="0" locked="False" label="Signer_0.Org.Postal.Country" readonly="False" visible="True" required="False" regex="" validationmessage="" tooltip="" tracked="False"><![CDATA[Schweiz]]></Text>
        <Text id="Signer_0.Org.Postal.LZip" row="0" column="0" columnspan="0" multiline="False" multilinerows="0" locked="False" label="Signer_0.Org.Postal.LZip" readonly="False" visible="True" required="False" regex="" validationmessage="" tooltip="" tracked="False"><![CDATA[CH]]></Text>
        <Text id="Signer_0.Org.Title" row="0" column="0" columnspan="0" multiline="False" multilinerows="0" locked="False" label="Signer_0.Org.Title" readonly="False" visible="True" required="False" regex="" validationmessage="" tooltip="" tracked="False"><![CDATA[Kanton Zürich]]></Text>
        <Text id="Signer_0.User.Alias" row="0" column="0" columnspan="0" multiline="False" multilinerows="0" locked="False" label="Signer_0.User.Alias" readonly="False" visible="True" required="False" regex="" validationmessage="" tooltip="" tracked="False"><![CDATA[ ]]></Text>
        <Text id="Signer_0.User.Email" row="0" column="0" columnspan="0" multiline="False" multilinerows="0" locked="False" label="Signer_0.User.Email" readonly="False" visible="True" required="False" regex="" validationmessage="" tooltip="" tracked="False"><![CDATA[ ]]></Text>
        <Text id="Signer_0.User.Fax" row="0" column="0" columnspan="0" multiline="False" multilinerows="0" locked="False" label="Signer_0.User.Fax" readonly="False" visible="True" required="False" regex="" validationmessage="" tooltip="" tracked="False"><![CDATA[ ]]></Text>
        <Text id="Signer_0.User.FirstName" row="0" column="0" columnspan="0" multiline="False" multilinerows="0" locked="False" label="Signer_0.User.FirstName" readonly="False" visible="True" required="False" regex="" validationmessage="" tooltip="" tracked="False"><![CDATA[ ]]></Text>
        <Text id="Signer_0.User.Function" row="0" column="0" columnspan="0" multiline="False" multilinerows="0" locked="False" label="Signer_0.User.Function" readonly="False" visible="True" required="False" regex="" validationmessage="" tooltip="" tracked="False"><![CDATA[ ]]></Text>
        <Text id="Signer_0.User.JobDescription" row="0" column="0" columnspan="0" multiline="False" multilinerows="0" locked="False" label="Signer_0.User.JobDescription" readonly="False" visible="True" required="False" regex="" validationmessage="" tooltip="" tracked="False"><![CDATA[ ]]></Text>
        <Text id="Signer_0.User.LastName" row="0" column="0" columnspan="0" multiline="False" multilinerows="0" locked="False" label="Signer_0.User.LastName" readonly="False" visible="True" required="False" regex="" validationmessage="" tooltip="" tracked="False"><![CDATA[ ]]></Text>
        <Text id="Signer_0.User.OuLev1" row="0" column="0" columnspan="0" multiline="False" multilinerows="0" locked="False" label="Signer_0.User.OuLev1" readonly="False" visible="True" required="False" regex="" validationmessage="" tooltip="" tracked="False"><![CDATA[ ]]></Text>
        <Text id="Signer_0.User.OuLev2" row="0" column="0" columnspan="0" multiline="False" multilinerows="0" locked="False" label="Signer_0.User.OuLev2" readonly="False" visible="True" required="False" regex="" validationmessage="" tooltip="" tracked="False"><![CDATA[ ]]></Text>
        <Text id="Signer_0.User.OuLev3" row="0" column="0" columnspan="0" multiline="False" multilinerows="0" locked="False" label="Signer_0.User.OuLev3" readonly="False" visible="True" required="False" regex="" validationmessage="" tooltip="" tracked="False"><![CDATA[ ]]></Text>
        <Text id="Signer_0.User.OuLev4" row="0" column="0" columnspan="0" multiline="False" multilinerows="0" locked="False" label="Signer_0.User.OuLev4" readonly="False" visible="True" required="False" regex="" validationmessage="" tooltip="" tracked="False"><![CDATA[ ]]></Text>
        <Text id="Signer_0.User.OuLev5" row="0" column="0" columnspan="0" multiline="False" multilinerows="0" locked="False" label="Signer_0.User.OuLev5" readonly="False" visible="True" required="False" regex="" validationmessage="" tooltip="" tracked="False"><![CDATA[ ]]></Text>
        <Text id="Signer_0.User.OuLev6" row="0" column="0" columnspan="0" multiline="False" multilinerows="0" locked="False" label="Signer_0.User.OuLev6" readonly="False" visible="True" required="False" regex="" validationmessage="" tooltip="" tracked="False"><![CDATA[ ]]></Text>
        <Text id="Signer_0.User.OuLev7" row="0" column="0" columnspan="0" multiline="False" multilinerows="0" locked="False" label="Signer_0.User.OuLev7" readonly="False" visible="True" required="False" regex="" validationmessage="" tooltip="" tracked="False"><![CDATA[ ]]></Text>
        <Text id="Signer_0.User.Phone" row="0" column="0" columnspan="0" multiline="False" multilinerows="0" locked="False" label="Signer_0.User.Phone" readonly="False" visible="True" required="False" regex="" validationmessage="" tooltip="" tracked="False"><![CDATA[ ]]></Text>
        <Text id="Signer_0.User.Postal.City" row="0" column="0" columnspan="0" multiline="False" multilinerows="0" locked="False" label="Signer_0.User.Postal.City" readonly="False" visible="True" required="False" regex="" validationmessage="" tooltip="" tracked="False"><![CDATA[ ]]></Text>
        <Text id="Signer_0.User.Postal.OfficeName" row="0" column="0" columnspan="0" multiline="False" multilinerows="0" locked="False" label="Signer_0.User.Postal.OfficeName" readonly="False" visible="True" required="False" regex="" validationmessage="" tooltip="" tracked="False"><![CDATA[ ]]></Text>
        <Text id="Signer_0.User.Postal.POBox" row="0" column="0" columnspan="0" multiline="False" multilinerows="0" locked="False" label="Signer_0.User.Postal.POBox" readonly="False" visible="True" required="False" regex="" validationmessage="" tooltip="" tracked="False"><![CDATA[ ]]></Text>
        <Text id="Signer_0.User.Postal.Street" row="0" column="0" columnspan="0" multiline="False" multilinerows="0" locked="False" label="Signer_0.User.Postal.Street" readonly="False" visible="True" required="False" regex="" validationmessage="" tooltip="" tracked="False"><![CDATA[ ]]></Text>
        <Text id="Signer_0.User.Postal.Zip" row="0" column="0" columnspan="0" multiline="False" multilinerows="0" locked="False" label="Signer_0.User.Postal.Zip" readonly="False" visible="True" required="False" regex="" validationmessage="" tooltip="" tracked="False"><![CDATA[ ]]></Text>
        <Text id="Signer_0.User.Salutation" row="0" column="0" columnspan="0" multiline="False" multilinerows="0" locked="False" label="Signer_0.User.Salutation" readonly="False" visible="True" required="False" regex="" validationmessage="" tooltip="" tracked="False"><![CDATA[ ]]></Text>
        <Image id="Signer_0.User.Sign" row="0" column="0" columnspan="0" label="Signer_0.User.Sign" locked="False" readonly="False" visible="True" tooltip="">iVBORw0KGgoAAAANSUhEUgAAAAEAAAABCAYAAAAfFcSJAAAAAXNSR0IArs4c6QAAAARnQU1BAACx
jwv8YQUAAAAJcEhZcwAADsMAAA7DAcdvqGQAAAAadEVYdFNvZnR3YXJlAFBhaW50Lk5FVCB2My41
LjEwMPRyoQAAAA1JREFUGFdj+P//PwMACPwC/ohfBuAAAAAASUVORK5CYII=</Image>
        <Text id="Signer_0.User.Title" row="0" column="0" columnspan="0" multiline="False" multilinerows="0" locked="False" label="Signer_0.User.Title" readonly="False" visible="True" required="False" regex="" validationmessage="" tooltip="" tracked="False"><![CDATA[ ]]></Text>
        <Text id="Signer_0.User.Url" row="0" column="0" columnspan="0" multiline="False" multilinerows="0" locked="False" label="Signer_0.User.Url" readonly="False" visible="True" required="False" regex="" validationmessage="" tooltip="" tracked="False"><![CDATA[ ]]></Text>
      </Signer_0>
      <Signer_1 windowwidth="0" windowheight="0" minwindowwidth="0" maxwindowwidth="0" minwindowheight="0" maxwindowheight="0">
        <Text id="Signer_1.Id" row="0" column="0" columnspan="0" multiline="False" multilinerows="0" locked="False" label="Signer_1.Id" readonly="False" visible="True" required="False" regex="" validationmessage="" tooltip="" tracked="False"><![CDATA[00000000-0000-0000-0000-000000000000]]></Text>
        <Text id="Signer_1.OrganizationUnitId" row="0" column="0" columnspan="0" multiline="False" multilinerows="0" locked="False" label="Signer_1.OrganizationUnitId" readonly="False" visible="True" required="False" regex="" validationmessage="" tooltip="" tracked="False"><![CDATA[ ]]></Text>
        <Text id="Signer_1.Org.Postal.Country" row="0" column="0" columnspan="0" multiline="False" multilinerows="0" locked="False" label="Signer_1.Org.Postal.Country" readonly="False" visible="True" required="False" regex="" validationmessage="" tooltip="" tracked="False"><![CDATA[ ]]></Text>
        <Text id="Signer_1.Org.Postal.LZip" row="0" column="0" columnspan="0" multiline="False" multilinerows="0" locked="False" label="Signer_1.Org.Postal.LZip" readonly="False" visible="True" required="False" regex="" validationmessage="" tooltip="" tracked="False"><![CDATA[ ]]></Text>
        <Text id="Signer_1.Org.Title" row="0" column="0" columnspan="0" multiline="False" multilinerows="0" locked="False" label="Signer_1.Org.Title" readonly="False" visible="True" required="False" regex="" validationmessage="" tooltip="" tracked="False"><![CDATA[ ]]></Text>
        <Text id="Signer_1.User.Alias" row="0" column="0" columnspan="0" multiline="False" multilinerows="0" locked="False" label="Signer_1.User.Alias" readonly="False" visible="True" required="False" regex="" validationmessage="" tooltip="" tracked="False"><![CDATA[ ]]></Text>
        <Text id="Signer_1.User.Email" row="0" column="0" columnspan="0" multiline="False" multilinerows="0" locked="False" label="Signer_1.User.Email" readonly="False" visible="True" required="False" regex="" validationmessage="" tooltip="" tracked="False"><![CDATA[ ]]></Text>
        <Text id="Signer_1.User.Fax" row="0" column="0" columnspan="0" multiline="False" multilinerows="0" locked="False" label="Signer_1.User.Fax" readonly="False" visible="True" required="False" regex="" validationmessage="" tooltip="" tracked="False"><![CDATA[ ]]></Text>
        <Text id="Signer_1.User.FirstName" row="0" column="0" columnspan="0" multiline="False" multilinerows="0" locked="False" label="Signer_1.User.FirstName" readonly="False" visible="True" required="False" regex="" validationmessage="" tooltip="" tracked="False"><![CDATA[ ]]></Text>
        <Text id="Signer_1.User.Function" row="0" column="0" columnspan="0" multiline="False" multilinerows="0" locked="False" label="Signer_1.User.Function" readonly="False" visible="True" required="False" regex="" validationmessage="" tooltip="" tracked="False"><![CDATA[ ]]></Text>
        <Text id="Signer_1.User.JobDescription" row="0" column="0" columnspan="0" multiline="False" multilinerows="0" locked="False" label="Signer_1.User.JobDescription" readonly="False" visible="True" required="False" regex="" validationmessage="" tooltip="" tracked="False"><![CDATA[ ]]></Text>
        <Text id="Signer_1.User.LastName" row="0" column="0" columnspan="0" multiline="False" multilinerows="0" locked="False" label="Signer_1.User.LastName" readonly="False" visible="True" required="False" regex="" validationmessage="" tooltip="" tracked="False"><![CDATA[ ]]></Text>
        <Text id="Signer_1.User.OuLev1" row="0" column="0" columnspan="0" multiline="False" multilinerows="0" locked="False" label="Signer_1.User.OuLev1" readonly="False" visible="True" required="False" regex="" validationmessage="" tooltip="" tracked="False"><![CDATA[ ]]></Text>
        <Text id="Signer_1.User.OuLev2" row="0" column="0" columnspan="0" multiline="False" multilinerows="0" locked="False" label="Signer_1.User.OuLev2" readonly="False" visible="True" required="False" regex="" validationmessage="" tooltip="" tracked="False"><![CDATA[ ]]></Text>
        <Text id="Signer_1.User.OuLev3" row="0" column="0" columnspan="0" multiline="False" multilinerows="0" locked="False" label="Signer_1.User.OuLev3" readonly="False" visible="True" required="False" regex="" validationmessage="" tooltip="" tracked="False"><![CDATA[ ]]></Text>
        <Text id="Signer_1.User.OuLev4" row="0" column="0" columnspan="0" multiline="False" multilinerows="0" locked="False" label="Signer_1.User.OuLev4" readonly="False" visible="True" required="False" regex="" validationmessage="" tooltip="" tracked="False"><![CDATA[ ]]></Text>
        <Text id="Signer_1.User.OuLev5" row="0" column="0" columnspan="0" multiline="False" multilinerows="0" locked="False" label="Signer_1.User.OuLev5" readonly="False" visible="True" required="False" regex="" validationmessage="" tooltip="" tracked="False"><![CDATA[ ]]></Text>
        <Text id="Signer_1.User.OuLev6" row="0" column="0" columnspan="0" multiline="False" multilinerows="0" locked="False" label="Signer_1.User.OuLev6" readonly="False" visible="True" required="False" regex="" validationmessage="" tooltip="" tracked="False"><![CDATA[ ]]></Text>
        <Text id="Signer_1.User.OuLev7" row="0" column="0" columnspan="0" multiline="False" multilinerows="0" locked="False" label="Signer_1.User.OuLev7" readonly="False" visible="True" required="False" regex="" validationmessage="" tooltip="" tracked="False"><![CDATA[ ]]></Text>
        <Text id="Signer_1.User.Phone" row="0" column="0" columnspan="0" multiline="False" multilinerows="0" locked="False" label="Signer_1.User.Phone" readonly="False" visible="True" required="False" regex="" validationmessage="" tooltip="" tracked="False"><![CDATA[ ]]></Text>
        <Text id="Signer_1.User.Postal.City" row="0" column="0" columnspan="0" multiline="False" multilinerows="0" locked="False" label="Signer_1.User.Postal.City" readonly="False" visible="True" required="False" regex="" validationmessage="" tooltip="" tracked="False"><![CDATA[ ]]></Text>
        <Text id="Signer_1.User.Postal.OfficeName" row="0" column="0" columnspan="0" multiline="False" multilinerows="0" locked="False" label="Signer_1.User.Postal.OfficeName" readonly="False" visible="True" required="False" regex="" validationmessage="" tooltip="" tracked="False"><![CDATA[ ]]></Text>
        <Text id="Signer_1.User.Postal.POBox" row="0" column="0" columnspan="0" multiline="False" multilinerows="0" locked="False" label="Signer_1.User.Postal.POBox" readonly="False" visible="True" required="False" regex="" validationmessage="" tooltip="" tracked="False"><![CDATA[ ]]></Text>
        <Text id="Signer_1.User.Postal.Street" row="0" column="0" columnspan="0" multiline="False" multilinerows="0" locked="False" label="Signer_1.User.Postal.Street" readonly="False" visible="True" required="False" regex="" validationmessage="" tooltip="" tracked="False"><![CDATA[ ]]></Text>
        <Text id="Signer_1.User.Postal.Zip" row="0" column="0" columnspan="0" multiline="False" multilinerows="0" locked="False" label="Signer_1.User.Postal.Zip" readonly="False" visible="True" required="False" regex="" validationmessage="" tooltip="" tracked="False"><![CDATA[ ]]></Text>
        <Text id="Signer_1.User.Salutation" row="0" column="0" columnspan="0" multiline="False" multilinerows="0" locked="False" label="Signer_1.User.Salutation" readonly="False" visible="True" required="False" regex="" validationmessage="" tooltip="" tracked="False"><![CDATA[ ]]></Text>
        <Image id="Signer_1.User.Sign" row="0" column="0" columnspan="0" label="Signer_1.User.Sign" locked="False" readonly="False" visible="True" tooltip="">iVBORw0KGgoAAAANSUhEUgAAAAEAAAABCAYAAAAfFcSJAAAAAXNSR0IArs4c6QAAAARnQU1BAACx
jwv8YQUAAAAJcEhZcwAADsMAAA7DAcdvqGQAAAAadEVYdFNvZnR3YXJlAFBhaW50Lk5FVCB2My41
LjEwMPRyoQAAAA1JREFUGFdj+P//PwMACPwC/ohfBuAAAAAASUVORK5CYII=</Image>
        <Text id="Signer_1.User.Title" row="0" column="0" columnspan="0" multiline="False" multilinerows="0" locked="False" label="Signer_1.User.Title" readonly="False" visible="True" required="False" regex="" validationmessage="" tooltip="" tracked="False"><![CDATA[ ]]></Text>
        <Text id="Signer_1.User.Url" row="0" column="0" columnspan="0" multiline="False" multilinerows="0" locked="False" label="Signer_1.User.Url" readonly="False" visible="True" required="False" regex="" validationmessage="" tooltip="" tracked="False"><![CDATA[ ]]></Text>
      </Signer_1>
      <Signer_2 windowwidth="0" windowheight="0" minwindowwidth="0" maxwindowwidth="0" minwindowheight="0" maxwindowheight="0">
        <Text id="Signer_2.Id" row="0" column="0" columnspan="0" multiline="False" multilinerows="0" locked="False" label="Signer_2.Id" readonly="False" visible="True" required="False" regex="" validationmessage="" tooltip="" tracked="False"><![CDATA[00000000-0000-0000-0000-000000000000]]></Text>
        <Text id="Signer_2.OrganizationUnitId" row="0" column="0" columnspan="0" multiline="False" multilinerows="0" locked="False" label="Signer_2.OrganizationUnitId" readonly="False" visible="True" required="False" regex="" validationmessage="" tooltip="" tracked="False"><![CDATA[ ]]></Text>
        <Text id="Signer_2.Org.Postal.Country" row="0" column="0" columnspan="0" multiline="False" multilinerows="0" locked="False" label="Signer_2.Org.Postal.Country" readonly="False" visible="True" required="False" regex="" validationmessage="" tooltip="" tracked="False"><![CDATA[ ]]></Text>
        <Text id="Signer_2.Org.Postal.LZip" row="0" column="0" columnspan="0" multiline="False" multilinerows="0" locked="False" label="Signer_2.Org.Postal.LZip" readonly="False" visible="True" required="False" regex="" validationmessage="" tooltip="" tracked="False"><![CDATA[ ]]></Text>
        <Text id="Signer_2.Org.Title" row="0" column="0" columnspan="0" multiline="False" multilinerows="0" locked="False" label="Signer_2.Org.Title" readonly="False" visible="True" required="False" regex="" validationmessage="" tooltip="" tracked="False"><![CDATA[ ]]></Text>
        <Text id="Signer_2.User.Alias" row="0" column="0" columnspan="0" multiline="False" multilinerows="0" locked="False" label="Signer_2.User.Alias" readonly="False" visible="True" required="False" regex="" validationmessage="" tooltip="" tracked="False"><![CDATA[ ]]></Text>
        <Text id="Signer_2.User.Email" row="0" column="0" columnspan="0" multiline="False" multilinerows="0" locked="False" label="Signer_2.User.Email" readonly="False" visible="True" required="False" regex="" validationmessage="" tooltip="" tracked="False"><![CDATA[ ]]></Text>
        <Text id="Signer_2.User.Fax" row="0" column="0" columnspan="0" multiline="False" multilinerows="0" locked="False" label="Signer_2.User.Fax" readonly="False" visible="True" required="False" regex="" validationmessage="" tooltip="" tracked="False"><![CDATA[ ]]></Text>
        <Text id="Signer_2.User.FirstName" row="0" column="0" columnspan="0" multiline="False" multilinerows="0" locked="False" label="Signer_2.User.FirstName" readonly="False" visible="True" required="False" regex="" validationmessage="" tooltip="" tracked="False"><![CDATA[ ]]></Text>
        <Text id="Signer_2.User.Function" row="0" column="0" columnspan="0" multiline="False" multilinerows="0" locked="False" label="Signer_2.User.Function" readonly="False" visible="True" required="False" regex="" validationmessage="" tooltip="" tracked="False"><![CDATA[ ]]></Text>
        <Text id="Signer_2.User.JobDescription" row="0" column="0" columnspan="0" multiline="False" multilinerows="0" locked="False" label="Signer_2.User.JobDescription" readonly="False" visible="True" required="False" regex="" validationmessage="" tooltip="" tracked="False"><![CDATA[ ]]></Text>
        <Text id="Signer_2.User.LastName" row="0" column="0" columnspan="0" multiline="False" multilinerows="0" locked="False" label="Signer_2.User.LastName" readonly="False" visible="True" required="False" regex="" validationmessage="" tooltip="" tracked="False"><![CDATA[ ]]></Text>
        <Text id="Signer_2.User.OuLev1" row="0" column="0" columnspan="0" multiline="False" multilinerows="0" locked="False" label="Signer_2.User.OuLev1" readonly="False" visible="True" required="False" regex="" validationmessage="" tooltip="" tracked="False"><![CDATA[ ]]></Text>
        <Text id="Signer_2.User.OuLev2" row="0" column="0" columnspan="0" multiline="False" multilinerows="0" locked="False" label="Signer_2.User.OuLev2" readonly="False" visible="True" required="False" regex="" validationmessage="" tooltip="" tracked="False"><![CDATA[ ]]></Text>
        <Text id="Signer_2.User.OuLev3" row="0" column="0" columnspan="0" multiline="False" multilinerows="0" locked="False" label="Signer_2.User.OuLev3" readonly="False" visible="True" required="False" regex="" validationmessage="" tooltip="" tracked="False"><![CDATA[ ]]></Text>
        <Text id="Signer_2.User.OuLev4" row="0" column="0" columnspan="0" multiline="False" multilinerows="0" locked="False" label="Signer_2.User.OuLev4" readonly="False" visible="True" required="False" regex="" validationmessage="" tooltip="" tracked="False"><![CDATA[ ]]></Text>
        <Text id="Signer_2.User.OuLev5" row="0" column="0" columnspan="0" multiline="False" multilinerows="0" locked="False" label="Signer_2.User.OuLev5" readonly="False" visible="True" required="False" regex="" validationmessage="" tooltip="" tracked="False"><![CDATA[ ]]></Text>
        <Text id="Signer_2.User.OuLev6" row="0" column="0" columnspan="0" multiline="False" multilinerows="0" locked="False" label="Signer_2.User.OuLev6" readonly="False" visible="True" required="False" regex="" validationmessage="" tooltip="" tracked="False"><![CDATA[ ]]></Text>
        <Text id="Signer_2.User.OuLev7" row="0" column="0" columnspan="0" multiline="False" multilinerows="0" locked="False" label="Signer_2.User.OuLev7" readonly="False" visible="True" required="False" regex="" validationmessage="" tooltip="" tracked="False"><![CDATA[ ]]></Text>
        <Text id="Signer_2.User.Phone" row="0" column="0" columnspan="0" multiline="False" multilinerows="0" locked="False" label="Signer_2.User.Phone" readonly="False" visible="True" required="False" regex="" validationmessage="" tooltip="" tracked="False"><![CDATA[ ]]></Text>
        <Text id="Signer_2.User.Postal.City" row="0" column="0" columnspan="0" multiline="False" multilinerows="0" locked="False" label="Signer_2.User.Postal.City" readonly="False" visible="True" required="False" regex="" validationmessage="" tooltip="" tracked="False"><![CDATA[ ]]></Text>
        <Text id="Signer_2.User.Postal.OfficeName" row="0" column="0" columnspan="0" multiline="False" multilinerows="0" locked="False" label="Signer_2.User.Postal.OfficeName" readonly="False" visible="True" required="False" regex="" validationmessage="" tooltip="" tracked="False"><![CDATA[ ]]></Text>
        <Text id="Signer_2.User.Postal.POBox" row="0" column="0" columnspan="0" multiline="False" multilinerows="0" locked="False" label="Signer_2.User.Postal.POBox" readonly="False" visible="True" required="False" regex="" validationmessage="" tooltip="" tracked="False"><![CDATA[ ]]></Text>
        <Text id="Signer_2.User.Postal.Street" row="0" column="0" columnspan="0" multiline="False" multilinerows="0" locked="False" label="Signer_2.User.Postal.Street" readonly="False" visible="True" required="False" regex="" validationmessage="" tooltip="" tracked="False"><![CDATA[ ]]></Text>
        <Text id="Signer_2.User.Postal.Zip" row="0" column="0" columnspan="0" multiline="False" multilinerows="0" locked="False" label="Signer_2.User.Postal.Zip" readonly="False" visible="True" required="False" regex="" validationmessage="" tooltip="" tracked="False"><![CDATA[ ]]></Text>
        <Text id="Signer_2.User.Salutation" row="0" column="0" columnspan="0" multiline="False" multilinerows="0" locked="False" label="Signer_2.User.Salutation" readonly="False" visible="True" required="False" regex="" validationmessage="" tooltip="" tracked="False"><![CDATA[ ]]></Text>
        <Image id="Signer_2.User.Sign" row="0" column="0" columnspan="0" label="Signer_2.User.Sign" locked="False" readonly="False" visible="True" tooltip="">iVBORw0KGgoAAAANSUhEUgAAAAEAAAABCAYAAAAfFcSJAAAAAXNSR0IArs4c6QAAAARnQU1BAACx
jwv8YQUAAAAJcEhZcwAADsMAAA7DAcdvqGQAAAAadEVYdFNvZnR3YXJlAFBhaW50Lk5FVCB2My41
LjEwMPRyoQAAAA1JREFUGFdj+P//PwMACPwC/ohfBuAAAAAASUVORK5CYII=</Image>
        <Text id="Signer_2.User.Title" row="0" column="0" columnspan="0" multiline="False" multilinerows="0" locked="False" label="Signer_2.User.Title" readonly="False" visible="True" required="False" regex="" validationmessage="" tooltip="" tracked="False"><![CDATA[ ]]></Text>
        <Text id="Signer_2.User.Url" row="0" column="0" columnspan="0" multiline="False" multilinerows="0" locked="False" label="Signer_2.User.Url" readonly="False" visible="True" required="False" regex="" validationmessage="" tooltip="" tracked="False"><![CDATA[ ]]></Text>
      </Signer_2>
      <Scripting windowwidth="0" windowheight="0" minwindowwidth="0" maxwindowwidth="0" minwindowheight="0" maxwindowheight="0">
      </Scripting>
    </DataModel>
  </Content>
  <TemplateTree CreationMode="Published" PipelineVersion="V2">
    <Template tId="53499adb-875a-4b9d-bd54-1c5eccab088b" internalTId="356ecf02-06a2-4b43-a89c-edbc4069756d"/>
  </TemplateTree>
</OneOffixxDocumentPart>
</file>

<file path=customXml/itemProps1.xml><?xml version="1.0" encoding="utf-8"?>
<ds:datastoreItem xmlns:ds="http://schemas.openxmlformats.org/officeDocument/2006/customXml" ds:itemID="{6D18ABDE-7E5B-485D-8DCA-0383BDE71441}">
  <ds:schemaRefs>
    <ds:schemaRef ds:uri="26716462-0208-420b-8d00-a89e4aec137c"/>
    <ds:schemaRef ds:uri="44105f0c-520a-4c87-afd4-714daea69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A46A9F4-4B67-4AA6-9D88-FFBB411D640D}">
  <ds:schemaRefs>
    <ds:schemaRef ds:uri="http://schemas.microsoft.com/sharepoint/v3/contenttype/forms"/>
  </ds:schemaRefs>
</ds:datastoreItem>
</file>

<file path=customXml/itemProps3.xml><?xml version="1.0" encoding="utf-8"?>
<ds:datastoreItem xmlns:ds="http://schemas.openxmlformats.org/officeDocument/2006/customXml" ds:itemID="{07117D39-623A-45F4-9F98-CD5C13732AC7}">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26716462-0208-420b-8d00-a89e4aec137c"/>
    <ds:schemaRef ds:uri="http://purl.org/dc/terms/"/>
    <ds:schemaRef ds:uri="http://schemas.openxmlformats.org/package/2006/metadata/core-properties"/>
    <ds:schemaRef ds:uri="44105f0c-520a-4c87-afd4-714daea69d14"/>
    <ds:schemaRef ds:uri="http://www.w3.org/XML/1998/namespace"/>
  </ds:schemaRefs>
</ds:datastoreItem>
</file>

<file path=customXml/itemProps4.xml><?xml version="1.0" encoding="utf-8"?>
<ds:datastoreItem xmlns:ds="http://schemas.openxmlformats.org/officeDocument/2006/customXml" ds:itemID="{06C34320-CFC0-4B59-B4AC-A415413E4753}">
  <ds:schemaRefs>
    <ds:schemaRef ds:uri=""/>
    <ds:schemaRef ds:uri="http://schema.oneoffixx.com/OneOffixxDocumentPart/1"/>
    <ds:schemaRef ds:uri="http://www.w3.org/2001/XMLSchema"/>
  </ds:schemaRefs>
</ds:datastoreItem>
</file>

<file path=docMetadata/LabelInfo.xml><?xml version="1.0" encoding="utf-8"?>
<clbl:labelList xmlns:clbl="http://schemas.microsoft.com/office/2020/mipLabelMetadata">
  <clbl:label id="{a020d0ae-094a-4d44-b66c-ac3fe8e90c58}" enabled="0" method="" siteId="{a020d0ae-094a-4d44-b66c-ac3fe8e90c58}" removed="1"/>
</clbl:labelList>
</file>

<file path=docProps/app.xml><?xml version="1.0" encoding="utf-8"?>
<Properties xmlns="http://schemas.openxmlformats.org/officeDocument/2006/extended-properties" xmlns:vt="http://schemas.openxmlformats.org/officeDocument/2006/docPropsVTypes">
  <Template>a2c7d0b5-e7c2-47fb-9216-4d0492a80452</Template>
  <TotalTime>0</TotalTime>
  <Words>307</Words>
  <Application>Microsoft Office PowerPoint</Application>
  <PresentationFormat>Bildschirmpräsentation (16:9)</PresentationFormat>
  <Paragraphs>35</Paragraphs>
  <Slides>6</Slides>
  <Notes>6</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6</vt:i4>
      </vt:variant>
    </vt:vector>
  </HeadingPairs>
  <TitlesOfParts>
    <vt:vector size="14" baseType="lpstr">
      <vt:lpstr>Arial</vt:lpstr>
      <vt:lpstr>Arial </vt:lpstr>
      <vt:lpstr>Arial Black</vt:lpstr>
      <vt:lpstr>Calibri</vt:lpstr>
      <vt:lpstr>Courier New</vt:lpstr>
      <vt:lpstr>Symbol</vt:lpstr>
      <vt:lpstr>TitelBunt_SchwarzeSchrift</vt:lpstr>
      <vt:lpstr>Text_W</vt:lpstr>
      <vt:lpstr>PowerPoint-Präsentation</vt:lpstr>
      <vt:lpstr>01 Kantonalrechtliche Regelung</vt:lpstr>
      <vt:lpstr>PowerPoint-Präsentation</vt:lpstr>
      <vt:lpstr>02 Praxiserfahrungen operativ</vt:lpstr>
      <vt:lpstr>02 Praxiserfahrungen rechtlich</vt:lpstr>
      <vt:lpstr>PowerPoint-Präsentation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Naemi Bucher</dc:creator>
  <cp:lastModifiedBy>Yosief Metkel BJ</cp:lastModifiedBy>
  <cp:revision>20</cp:revision>
  <dcterms:created xsi:type="dcterms:W3CDTF">2021-08-27T11:09:17Z</dcterms:created>
  <dcterms:modified xsi:type="dcterms:W3CDTF">2025-06-19T13:43:45Z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0x010100370BCEFFD001D74898C8F4B1407B53EE</vt:lpwstr>
  </property>
  <property fmtid="{D5CDD505-2E9C-101B-9397-08002B2CF9AE}" pid="3" name="MediaServiceImageTags">
    <vt:lpwstr/>
  </property>
  <property fmtid="{D5CDD505-2E9C-101B-9397-08002B2CF9AE}" pid="4" name="MSIP_Label_aa112399-b73b-40c1-8af2-919b124b9d91_Enabled">
    <vt:lpwstr>true</vt:lpwstr>
  </property>
  <property fmtid="{D5CDD505-2E9C-101B-9397-08002B2CF9AE}" pid="5" name="MSIP_Label_aa112399-b73b-40c1-8af2-919b124b9d91_SetDate">
    <vt:lpwstr>2025-06-19T13:42:56Z</vt:lpwstr>
  </property>
  <property fmtid="{D5CDD505-2E9C-101B-9397-08002B2CF9AE}" pid="6" name="MSIP_Label_aa112399-b73b-40c1-8af2-919b124b9d91_Method">
    <vt:lpwstr>Privileged</vt:lpwstr>
  </property>
  <property fmtid="{D5CDD505-2E9C-101B-9397-08002B2CF9AE}" pid="7" name="MSIP_Label_aa112399-b73b-40c1-8af2-919b124b9d91_Name">
    <vt:lpwstr>L2</vt:lpwstr>
  </property>
  <property fmtid="{D5CDD505-2E9C-101B-9397-08002B2CF9AE}" pid="8" name="MSIP_Label_aa112399-b73b-40c1-8af2-919b124b9d91_SiteId">
    <vt:lpwstr>6ae27add-8276-4a38-88c1-3a9c1f973767</vt:lpwstr>
  </property>
  <property fmtid="{D5CDD505-2E9C-101B-9397-08002B2CF9AE}" pid="9" name="MSIP_Label_aa112399-b73b-40c1-8af2-919b124b9d91_ActionId">
    <vt:lpwstr>c165677a-9152-4d45-95bf-ea2bdf216320</vt:lpwstr>
  </property>
  <property fmtid="{D5CDD505-2E9C-101B-9397-08002B2CF9AE}" pid="10" name="MSIP_Label_aa112399-b73b-40c1-8af2-919b124b9d91_ContentBits">
    <vt:lpwstr>0</vt:lpwstr>
  </property>
  <property fmtid="{D5CDD505-2E9C-101B-9397-08002B2CF9AE}" pid="11" name="MSIP_Label_aa112399-b73b-40c1-8af2-919b124b9d91_Tag">
    <vt:lpwstr>10, 0, 1, 1</vt:lpwstr>
  </property>
</Properties>
</file>